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737" r:id="rId2"/>
    <p:sldMasterId id="2147483773" r:id="rId3"/>
    <p:sldMasterId id="2147483846" r:id="rId4"/>
    <p:sldMasterId id="2147483858" r:id="rId5"/>
    <p:sldMasterId id="2147483922" r:id="rId6"/>
    <p:sldMasterId id="2147483994" r:id="rId7"/>
  </p:sldMasterIdLst>
  <p:notesMasterIdLst>
    <p:notesMasterId r:id="rId57"/>
  </p:notesMasterIdLst>
  <p:handoutMasterIdLst>
    <p:handoutMasterId r:id="rId58"/>
  </p:handoutMasterIdLst>
  <p:sldIdLst>
    <p:sldId id="325" r:id="rId8"/>
    <p:sldId id="577" r:id="rId9"/>
    <p:sldId id="576" r:id="rId10"/>
    <p:sldId id="528" r:id="rId11"/>
    <p:sldId id="400" r:id="rId12"/>
    <p:sldId id="527" r:id="rId13"/>
    <p:sldId id="537" r:id="rId14"/>
    <p:sldId id="502" r:id="rId15"/>
    <p:sldId id="529" r:id="rId16"/>
    <p:sldId id="530" r:id="rId17"/>
    <p:sldId id="531" r:id="rId18"/>
    <p:sldId id="532" r:id="rId19"/>
    <p:sldId id="533" r:id="rId20"/>
    <p:sldId id="578" r:id="rId21"/>
    <p:sldId id="581" r:id="rId22"/>
    <p:sldId id="536" r:id="rId23"/>
    <p:sldId id="538" r:id="rId24"/>
    <p:sldId id="508" r:id="rId25"/>
    <p:sldId id="542" r:id="rId26"/>
    <p:sldId id="543" r:id="rId27"/>
    <p:sldId id="544" r:id="rId28"/>
    <p:sldId id="545" r:id="rId29"/>
    <p:sldId id="539" r:id="rId30"/>
    <p:sldId id="546" r:id="rId31"/>
    <p:sldId id="547" r:id="rId32"/>
    <p:sldId id="550" r:id="rId33"/>
    <p:sldId id="553" r:id="rId34"/>
    <p:sldId id="554" r:id="rId35"/>
    <p:sldId id="555" r:id="rId36"/>
    <p:sldId id="557" r:id="rId37"/>
    <p:sldId id="558" r:id="rId38"/>
    <p:sldId id="560" r:id="rId39"/>
    <p:sldId id="572" r:id="rId40"/>
    <p:sldId id="573" r:id="rId41"/>
    <p:sldId id="574" r:id="rId42"/>
    <p:sldId id="563" r:id="rId43"/>
    <p:sldId id="580" r:id="rId44"/>
    <p:sldId id="548" r:id="rId45"/>
    <p:sldId id="564" r:id="rId46"/>
    <p:sldId id="565" r:id="rId47"/>
    <p:sldId id="566" r:id="rId48"/>
    <p:sldId id="567" r:id="rId49"/>
    <p:sldId id="568" r:id="rId50"/>
    <p:sldId id="570" r:id="rId51"/>
    <p:sldId id="569" r:id="rId52"/>
    <p:sldId id="571" r:id="rId53"/>
    <p:sldId id="582" r:id="rId54"/>
    <p:sldId id="551" r:id="rId55"/>
    <p:sldId id="526" r:id="rId5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1pPr>
    <a:lvl2pPr marL="204815" indent="138131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2pPr>
    <a:lvl3pPr marL="410821" indent="275071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3pPr>
    <a:lvl4pPr marL="616826" indent="412011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4pPr>
    <a:lvl5pPr marL="822832" indent="548952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5pPr>
    <a:lvl6pPr marL="1714729" algn="l" defTabSz="685891" rtl="0" eaLnBrk="1" latinLnBrk="0" hangingPunct="1"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6pPr>
    <a:lvl7pPr marL="2057674" algn="l" defTabSz="685891" rtl="0" eaLnBrk="1" latinLnBrk="0" hangingPunct="1"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7pPr>
    <a:lvl8pPr marL="2400620" algn="l" defTabSz="685891" rtl="0" eaLnBrk="1" latinLnBrk="0" hangingPunct="1"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8pPr>
    <a:lvl9pPr marL="2743566" algn="l" defTabSz="685891" rtl="0" eaLnBrk="1" latinLnBrk="0" hangingPunct="1">
      <a:defRPr sz="1700" kern="1200">
        <a:solidFill>
          <a:schemeClr val="tx1"/>
        </a:solidFill>
        <a:latin typeface="Gill Sans"/>
        <a:ea typeface="+mn-ea"/>
        <a:cs typeface="Arial" pitchFamily="34" charset="0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08"/>
    <a:srgbClr val="A7659F"/>
    <a:srgbClr val="B31D6C"/>
    <a:srgbClr val="FF0000"/>
    <a:srgbClr val="F2D605"/>
    <a:srgbClr val="083F88"/>
    <a:srgbClr val="0000FF"/>
    <a:srgbClr val="0066FF"/>
    <a:srgbClr val="09439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5" autoAdjust="0"/>
    <p:restoredTop sz="86558" autoAdjust="0"/>
  </p:normalViewPr>
  <p:slideViewPr>
    <p:cSldViewPr>
      <p:cViewPr>
        <p:scale>
          <a:sx n="72" d="100"/>
          <a:sy n="72" d="100"/>
        </p:scale>
        <p:origin x="-1000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tableStyles" Target="tableStyle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44.jpeg"/><Relationship Id="rId1" Type="http://schemas.openxmlformats.org/officeDocument/2006/relationships/image" Target="../media/image28.gif"/><Relationship Id="rId2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44.jpeg"/><Relationship Id="rId1" Type="http://schemas.openxmlformats.org/officeDocument/2006/relationships/image" Target="../media/image28.gif"/><Relationship Id="rId2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6D47B-1AF4-D745-9877-BAF0E7721DE9}" type="doc">
      <dgm:prSet loTypeId="urn:microsoft.com/office/officeart/2005/8/layout/radial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2E336E-9B65-C44A-A564-9B9B5DE580D6}">
      <dgm:prSet phldrT="[Text]"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smtClean="0">
              <a:solidFill>
                <a:srgbClr val="F2D605"/>
              </a:solidFill>
            </a:rPr>
            <a:t>3.2.Chức </a:t>
          </a:r>
          <a:r>
            <a:rPr lang="en-US" dirty="0" err="1" smtClean="0">
              <a:solidFill>
                <a:srgbClr val="F2D605"/>
              </a:solidFill>
            </a:rPr>
            <a:t>năng</a:t>
          </a:r>
          <a:r>
            <a:rPr lang="en-US" dirty="0" smtClean="0">
              <a:solidFill>
                <a:srgbClr val="F2D605"/>
              </a:solidFill>
            </a:rPr>
            <a:t> </a:t>
          </a:r>
          <a:r>
            <a:rPr lang="en-US" dirty="0" err="1" smtClean="0">
              <a:solidFill>
                <a:srgbClr val="F2D605"/>
              </a:solidFill>
            </a:rPr>
            <a:t>tiêu</a:t>
          </a:r>
          <a:r>
            <a:rPr lang="en-US" dirty="0" smtClean="0">
              <a:solidFill>
                <a:srgbClr val="F2D605"/>
              </a:solidFill>
            </a:rPr>
            <a:t> </a:t>
          </a:r>
          <a:r>
            <a:rPr lang="en-US" dirty="0" err="1" smtClean="0">
              <a:solidFill>
                <a:srgbClr val="F2D605"/>
              </a:solidFill>
            </a:rPr>
            <a:t>đề</a:t>
          </a:r>
          <a:endParaRPr lang="en-US" dirty="0">
            <a:solidFill>
              <a:srgbClr val="F2D605"/>
            </a:solidFill>
          </a:endParaRPr>
        </a:p>
      </dgm:t>
    </dgm:pt>
    <dgm:pt modelId="{18DF2D8A-D2D3-614B-8BF3-7979C0C8C670}" type="parTrans" cxnId="{F306CF5D-C072-544F-A183-1D3BAC68103C}">
      <dgm:prSet/>
      <dgm:spPr/>
      <dgm:t>
        <a:bodyPr/>
        <a:lstStyle/>
        <a:p>
          <a:endParaRPr lang="en-US"/>
        </a:p>
      </dgm:t>
    </dgm:pt>
    <dgm:pt modelId="{93F11650-4B2C-7A40-86EA-20AFC75CAA0F}" type="sibTrans" cxnId="{F306CF5D-C072-544F-A183-1D3BAC68103C}">
      <dgm:prSet/>
      <dgm:spPr/>
      <dgm:t>
        <a:bodyPr/>
        <a:lstStyle/>
        <a:p>
          <a:endParaRPr lang="en-US"/>
        </a:p>
      </dgm:t>
    </dgm:pt>
    <dgm:pt modelId="{E4DEF461-52CD-1348-BEA7-CB0822DB6EB5}">
      <dgm:prSet phldrT="[Text]"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smtClean="0"/>
            <a:t>Thu </a:t>
          </a:r>
          <a:r>
            <a:rPr lang="en-US" dirty="0" err="1" smtClean="0"/>
            <a:t>hút</a:t>
          </a:r>
          <a:r>
            <a:rPr lang="en-US" dirty="0" smtClean="0"/>
            <a:t>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chú</a:t>
          </a:r>
          <a:r>
            <a:rPr lang="en-US" dirty="0" smtClean="0"/>
            <a:t> </a:t>
          </a:r>
          <a:r>
            <a:rPr lang="en-US" dirty="0" err="1" smtClean="0"/>
            <a:t>ý</a:t>
          </a:r>
          <a:endParaRPr lang="en-US" dirty="0"/>
        </a:p>
      </dgm:t>
    </dgm:pt>
    <dgm:pt modelId="{C0903303-5BA4-C54F-BCB9-12E64A10A380}" type="parTrans" cxnId="{0ECC3074-AEFD-FD49-B442-BFEE4BF9B69A}">
      <dgm:prSet/>
      <dgm:spPr/>
      <dgm:t>
        <a:bodyPr/>
        <a:lstStyle/>
        <a:p>
          <a:endParaRPr lang="en-US"/>
        </a:p>
      </dgm:t>
    </dgm:pt>
    <dgm:pt modelId="{D7E12DC3-3EB7-9F4E-A210-BD31C0680AF0}" type="sibTrans" cxnId="{0ECC3074-AEFD-FD49-B442-BFEE4BF9B69A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endParaRPr lang="en-US"/>
        </a:p>
      </dgm:t>
    </dgm:pt>
    <dgm:pt modelId="{63B44B87-2027-8543-B560-02EB4E3C59F2}">
      <dgm:prSet phldrT="[Text]"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err="1" smtClean="0"/>
            <a:t>Giúp</a:t>
          </a:r>
          <a:r>
            <a:rPr lang="en-US" dirty="0" smtClean="0"/>
            <a:t> </a:t>
          </a:r>
          <a:r>
            <a:rPr lang="en-US" dirty="0" err="1" smtClean="0"/>
            <a:t>chọn</a:t>
          </a:r>
          <a:r>
            <a:rPr lang="en-US" dirty="0" smtClean="0"/>
            <a:t> </a:t>
          </a:r>
          <a:r>
            <a:rPr lang="en-US" dirty="0" err="1" smtClean="0"/>
            <a:t>bài</a:t>
          </a:r>
          <a:endParaRPr lang="en-US" dirty="0"/>
        </a:p>
      </dgm:t>
    </dgm:pt>
    <dgm:pt modelId="{07135A09-B1D4-314B-AE30-7E0B4B8F14E1}" type="parTrans" cxnId="{5417EC4C-9EE5-0446-8D1D-3E02E20A0179}">
      <dgm:prSet/>
      <dgm:spPr/>
      <dgm:t>
        <a:bodyPr/>
        <a:lstStyle/>
        <a:p>
          <a:endParaRPr lang="en-US"/>
        </a:p>
      </dgm:t>
    </dgm:pt>
    <dgm:pt modelId="{F4527A65-7865-C745-8527-4042575691F7}" type="sibTrans" cxnId="{5417EC4C-9EE5-0446-8D1D-3E02E20A0179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endParaRPr lang="en-US"/>
        </a:p>
      </dgm:t>
    </dgm:pt>
    <dgm:pt modelId="{5F82AD12-D950-6944-AAD4-3452A02C347A}">
      <dgm:prSet phldrT="[Text]"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err="1" smtClean="0"/>
            <a:t>Khiến</a:t>
          </a:r>
          <a:r>
            <a:rPr lang="en-US" dirty="0" smtClean="0"/>
            <a:t> </a:t>
          </a:r>
          <a:r>
            <a:rPr lang="en-US" dirty="0" err="1" smtClean="0"/>
            <a:t>muốn</a:t>
          </a:r>
          <a:r>
            <a:rPr lang="en-US" dirty="0" smtClean="0"/>
            <a:t> </a:t>
          </a:r>
          <a:r>
            <a:rPr lang="en-US" dirty="0" err="1" smtClean="0"/>
            <a:t>đọc</a:t>
          </a:r>
          <a:endParaRPr lang="en-US" dirty="0"/>
        </a:p>
      </dgm:t>
    </dgm:pt>
    <dgm:pt modelId="{AEC98F91-B9F9-8F4A-B505-657C3DC1274B}" type="parTrans" cxnId="{DFFB7650-8530-C24F-B5B7-A6CC7F46AEDA}">
      <dgm:prSet/>
      <dgm:spPr/>
      <dgm:t>
        <a:bodyPr/>
        <a:lstStyle/>
        <a:p>
          <a:endParaRPr lang="en-US"/>
        </a:p>
      </dgm:t>
    </dgm:pt>
    <dgm:pt modelId="{ED8782CF-220D-DB49-8FE2-636242928731}" type="sibTrans" cxnId="{DFFB7650-8530-C24F-B5B7-A6CC7F46AEDA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endParaRPr lang="en-US"/>
        </a:p>
      </dgm:t>
    </dgm:pt>
    <dgm:pt modelId="{9289C85A-9A4E-FC4C-93B3-3A274589470B}">
      <dgm:prSet phldrT="[Text]"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err="1" smtClean="0"/>
            <a:t>Tổ</a:t>
          </a:r>
          <a:r>
            <a:rPr lang="en-US" dirty="0" smtClean="0"/>
            <a:t> </a:t>
          </a:r>
          <a:r>
            <a:rPr lang="en-US" dirty="0" err="1" smtClean="0"/>
            <a:t>chức</a:t>
          </a:r>
          <a:r>
            <a:rPr lang="en-US" dirty="0" smtClean="0"/>
            <a:t> </a:t>
          </a:r>
          <a:r>
            <a:rPr lang="en-US" dirty="0" err="1" smtClean="0"/>
            <a:t>trang</a:t>
          </a:r>
          <a:r>
            <a:rPr lang="en-US" dirty="0" smtClean="0"/>
            <a:t> </a:t>
          </a:r>
          <a:r>
            <a:rPr lang="en-US" dirty="0" err="1" smtClean="0"/>
            <a:t>báo</a:t>
          </a:r>
          <a:endParaRPr lang="en-US" dirty="0"/>
        </a:p>
      </dgm:t>
    </dgm:pt>
    <dgm:pt modelId="{6CAC509E-82A7-EE49-B552-86C12977CE7C}" type="parTrans" cxnId="{1084B80B-E452-6848-A206-88E2E22EB9D0}">
      <dgm:prSet/>
      <dgm:spPr/>
      <dgm:t>
        <a:bodyPr/>
        <a:lstStyle/>
        <a:p>
          <a:endParaRPr lang="en-US"/>
        </a:p>
      </dgm:t>
    </dgm:pt>
    <dgm:pt modelId="{941137E4-654A-A144-B30F-78376BC36D9F}" type="sibTrans" cxnId="{1084B80B-E452-6848-A206-88E2E22EB9D0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endParaRPr lang="en-US"/>
        </a:p>
      </dgm:t>
    </dgm:pt>
    <dgm:pt modelId="{73A46567-4381-8F4F-8B7A-7C6BB515B9C1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err="1" smtClean="0"/>
            <a:t>Cung</a:t>
          </a:r>
          <a:r>
            <a:rPr lang="en-US" dirty="0" smtClean="0"/>
            <a:t> </a:t>
          </a:r>
          <a:r>
            <a:rPr lang="en-US" dirty="0" err="1" smtClean="0"/>
            <a:t>cấp</a:t>
          </a:r>
          <a:r>
            <a:rPr lang="en-US" dirty="0" smtClean="0"/>
            <a:t> </a:t>
          </a:r>
          <a:r>
            <a:rPr lang="en-US" dirty="0" err="1" smtClean="0"/>
            <a:t>thông</a:t>
          </a:r>
          <a:r>
            <a:rPr lang="en-US" dirty="0" smtClean="0"/>
            <a:t> tin </a:t>
          </a:r>
          <a:r>
            <a:rPr lang="en-US" dirty="0" err="1" smtClean="0"/>
            <a:t>chính</a:t>
          </a:r>
          <a:endParaRPr lang="en-US" dirty="0"/>
        </a:p>
      </dgm:t>
    </dgm:pt>
    <dgm:pt modelId="{9B6CCEDA-BB47-8242-B0BA-97A7565A0AF3}" type="parTrans" cxnId="{5383026C-0748-A144-8330-31FC44472DC8}">
      <dgm:prSet/>
      <dgm:spPr/>
      <dgm:t>
        <a:bodyPr/>
        <a:lstStyle/>
        <a:p>
          <a:endParaRPr lang="en-US"/>
        </a:p>
      </dgm:t>
    </dgm:pt>
    <dgm:pt modelId="{60062D49-9F45-BB4C-91B1-C82B087580A3}" type="sibTrans" cxnId="{5383026C-0748-A144-8330-31FC44472DC8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endParaRPr lang="en-US"/>
        </a:p>
      </dgm:t>
    </dgm:pt>
    <dgm:pt modelId="{02F8EF12-285C-9640-A439-3FF5314EE77C}">
      <dgm:prSet/>
      <dgm:spPr/>
      <dgm:t>
        <a:bodyPr/>
        <a:lstStyle/>
        <a:p>
          <a:endParaRPr lang="en-US" dirty="0"/>
        </a:p>
      </dgm:t>
    </dgm:pt>
    <dgm:pt modelId="{150965F2-3032-4143-B79A-53C0F2EBCC55}" type="parTrans" cxnId="{0A760721-EDF8-5F4D-A228-2F7815E8139A}">
      <dgm:prSet/>
      <dgm:spPr/>
      <dgm:t>
        <a:bodyPr/>
        <a:lstStyle/>
        <a:p>
          <a:endParaRPr lang="en-US"/>
        </a:p>
      </dgm:t>
    </dgm:pt>
    <dgm:pt modelId="{DC58792D-3511-834D-B1A9-5452B68B0436}" type="sibTrans" cxnId="{0A760721-EDF8-5F4D-A228-2F7815E8139A}">
      <dgm:prSet/>
      <dgm:spPr/>
      <dgm:t>
        <a:bodyPr/>
        <a:lstStyle/>
        <a:p>
          <a:endParaRPr lang="en-US"/>
        </a:p>
      </dgm:t>
    </dgm:pt>
    <dgm:pt modelId="{C8ACDF7B-5605-EB4F-8ACA-1E05B1F83AC6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r>
            <a:rPr lang="en-US" dirty="0" err="1" smtClean="0"/>
            <a:t>Sắp</a:t>
          </a:r>
          <a:r>
            <a:rPr lang="en-US" dirty="0" smtClean="0"/>
            <a:t> </a:t>
          </a:r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thông</a:t>
          </a:r>
          <a:r>
            <a:rPr lang="en-US" dirty="0" smtClean="0"/>
            <a:t> tin</a:t>
          </a:r>
          <a:endParaRPr lang="en-US" dirty="0"/>
        </a:p>
      </dgm:t>
    </dgm:pt>
    <dgm:pt modelId="{88BBBB0A-BA95-A546-880E-158F6C31B51D}" type="parTrans" cxnId="{29C603E4-CA01-5247-BA2C-2931F26B178B}">
      <dgm:prSet/>
      <dgm:spPr/>
      <dgm:t>
        <a:bodyPr/>
        <a:lstStyle/>
        <a:p>
          <a:endParaRPr lang="en-US"/>
        </a:p>
      </dgm:t>
    </dgm:pt>
    <dgm:pt modelId="{C354C700-1897-6644-A1E8-A7613C62E6D3}" type="sibTrans" cxnId="{29C603E4-CA01-5247-BA2C-2931F26B178B}">
      <dgm:prSet/>
      <dgm:spPr>
        <a:scene3d>
          <a:camera prst="orthographicFront"/>
          <a:lightRig rig="threePt" dir="t"/>
        </a:scene3d>
        <a:sp3d>
          <a:bevelT prst="slope"/>
          <a:bevelB prst="convex"/>
        </a:sp3d>
      </dgm:spPr>
      <dgm:t>
        <a:bodyPr/>
        <a:lstStyle/>
        <a:p>
          <a:endParaRPr lang="en-US"/>
        </a:p>
      </dgm:t>
    </dgm:pt>
    <dgm:pt modelId="{DD51B192-A000-8C4A-B2CB-95122F714023}" type="pres">
      <dgm:prSet presAssocID="{91C6D47B-1AF4-D745-9877-BAF0E7721D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BEB0B-7E8A-584E-AEF4-6EAA569BC485}" type="pres">
      <dgm:prSet presAssocID="{DC2E336E-9B65-C44A-A564-9B9B5DE580D6}" presName="centerShape" presStyleLbl="node0" presStyleIdx="0" presStyleCnt="1"/>
      <dgm:spPr/>
      <dgm:t>
        <a:bodyPr/>
        <a:lstStyle/>
        <a:p>
          <a:endParaRPr lang="en-US"/>
        </a:p>
      </dgm:t>
    </dgm:pt>
    <dgm:pt modelId="{F6718279-C7C0-B04D-9B85-09DDD524CC59}" type="pres">
      <dgm:prSet presAssocID="{E4DEF461-52CD-1348-BEA7-CB0822DB6EB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FB0BF-8D04-B743-B17E-4A39D49545A3}" type="pres">
      <dgm:prSet presAssocID="{E4DEF461-52CD-1348-BEA7-CB0822DB6EB5}" presName="dummy" presStyleCnt="0"/>
      <dgm:spPr/>
    </dgm:pt>
    <dgm:pt modelId="{516E0D8D-E3AC-D740-ABE6-06313B339C3B}" type="pres">
      <dgm:prSet presAssocID="{D7E12DC3-3EB7-9F4E-A210-BD31C0680AF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91918C3-E7AE-7D49-8939-EB5614EF0D0E}" type="pres">
      <dgm:prSet presAssocID="{73A46567-4381-8F4F-8B7A-7C6BB515B9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88CB-2A64-A042-A54D-80D03452DFD7}" type="pres">
      <dgm:prSet presAssocID="{73A46567-4381-8F4F-8B7A-7C6BB515B9C1}" presName="dummy" presStyleCnt="0"/>
      <dgm:spPr/>
    </dgm:pt>
    <dgm:pt modelId="{B45E1FD7-3BBE-4D45-A425-2DFD09253711}" type="pres">
      <dgm:prSet presAssocID="{60062D49-9F45-BB4C-91B1-C82B087580A3}" presName="sibTrans" presStyleLbl="sibTrans2D1" presStyleIdx="1" presStyleCnt="6" custScaleX="105949" custScaleY="145150"/>
      <dgm:spPr/>
      <dgm:t>
        <a:bodyPr/>
        <a:lstStyle/>
        <a:p>
          <a:endParaRPr lang="en-US"/>
        </a:p>
      </dgm:t>
    </dgm:pt>
    <dgm:pt modelId="{3AEEE8D3-69EA-F24D-B230-22A6E0E4C9CA}" type="pres">
      <dgm:prSet presAssocID="{63B44B87-2027-8543-B560-02EB4E3C59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20A30-586F-BB4E-8A87-8D4893FE46BA}" type="pres">
      <dgm:prSet presAssocID="{63B44B87-2027-8543-B560-02EB4E3C59F2}" presName="dummy" presStyleCnt="0"/>
      <dgm:spPr/>
    </dgm:pt>
    <dgm:pt modelId="{7B7FD4C6-EAFA-7841-895B-74098B3E19F3}" type="pres">
      <dgm:prSet presAssocID="{F4527A65-7865-C745-8527-4042575691F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703E0BC-4C5C-ED41-A29B-864A9EECEDAB}" type="pres">
      <dgm:prSet presAssocID="{5F82AD12-D950-6944-AAD4-3452A02C34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FB30C-E2E3-0845-ADC7-99D863EAC443}" type="pres">
      <dgm:prSet presAssocID="{5F82AD12-D950-6944-AAD4-3452A02C347A}" presName="dummy" presStyleCnt="0"/>
      <dgm:spPr/>
    </dgm:pt>
    <dgm:pt modelId="{05033D88-5680-FA40-BB1B-A389633F7A67}" type="pres">
      <dgm:prSet presAssocID="{ED8782CF-220D-DB49-8FE2-63624292873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0091663-718C-5A4E-8CB1-B4880F095FFC}" type="pres">
      <dgm:prSet presAssocID="{9289C85A-9A4E-FC4C-93B3-3A27458947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32B4-43DE-3442-9F30-650373AD4A36}" type="pres">
      <dgm:prSet presAssocID="{9289C85A-9A4E-FC4C-93B3-3A274589470B}" presName="dummy" presStyleCnt="0"/>
      <dgm:spPr/>
    </dgm:pt>
    <dgm:pt modelId="{6D770AF9-9E57-C54B-B7B7-091381475D07}" type="pres">
      <dgm:prSet presAssocID="{941137E4-654A-A144-B30F-78376BC36D9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5D09AD5-D667-DF4D-9BC1-01706037DDF3}" type="pres">
      <dgm:prSet presAssocID="{C8ACDF7B-5605-EB4F-8ACA-1E05B1F83A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17573-B9F7-3C49-B46E-9522C09A5ED9}" type="pres">
      <dgm:prSet presAssocID="{C8ACDF7B-5605-EB4F-8ACA-1E05B1F83AC6}" presName="dummy" presStyleCnt="0"/>
      <dgm:spPr/>
    </dgm:pt>
    <dgm:pt modelId="{D14D6842-F7AF-7745-9578-164E52469F7A}" type="pres">
      <dgm:prSet presAssocID="{C354C700-1897-6644-A1E8-A7613C62E6D3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D15AF6E-2452-4445-A1FC-B5FF2E0F4F88}" type="presOf" srcId="{5F82AD12-D950-6944-AAD4-3452A02C347A}" destId="{1703E0BC-4C5C-ED41-A29B-864A9EECEDAB}" srcOrd="0" destOrd="0" presId="urn:microsoft.com/office/officeart/2005/8/layout/radial6"/>
    <dgm:cxn modelId="{5383026C-0748-A144-8330-31FC44472DC8}" srcId="{DC2E336E-9B65-C44A-A564-9B9B5DE580D6}" destId="{73A46567-4381-8F4F-8B7A-7C6BB515B9C1}" srcOrd="1" destOrd="0" parTransId="{9B6CCEDA-BB47-8242-B0BA-97A7565A0AF3}" sibTransId="{60062D49-9F45-BB4C-91B1-C82B087580A3}"/>
    <dgm:cxn modelId="{8163EB0D-186F-C940-B8BA-453646FE1585}" type="presOf" srcId="{E4DEF461-52CD-1348-BEA7-CB0822DB6EB5}" destId="{F6718279-C7C0-B04D-9B85-09DDD524CC59}" srcOrd="0" destOrd="0" presId="urn:microsoft.com/office/officeart/2005/8/layout/radial6"/>
    <dgm:cxn modelId="{1084B80B-E452-6848-A206-88E2E22EB9D0}" srcId="{DC2E336E-9B65-C44A-A564-9B9B5DE580D6}" destId="{9289C85A-9A4E-FC4C-93B3-3A274589470B}" srcOrd="4" destOrd="0" parTransId="{6CAC509E-82A7-EE49-B552-86C12977CE7C}" sibTransId="{941137E4-654A-A144-B30F-78376BC36D9F}"/>
    <dgm:cxn modelId="{2B86FBF5-2F70-0449-B66C-27889D4E3E66}" type="presOf" srcId="{73A46567-4381-8F4F-8B7A-7C6BB515B9C1}" destId="{791918C3-E7AE-7D49-8939-EB5614EF0D0E}" srcOrd="0" destOrd="0" presId="urn:microsoft.com/office/officeart/2005/8/layout/radial6"/>
    <dgm:cxn modelId="{02264FE8-4F80-DD48-B078-E9D47259AB92}" type="presOf" srcId="{63B44B87-2027-8543-B560-02EB4E3C59F2}" destId="{3AEEE8D3-69EA-F24D-B230-22A6E0E4C9CA}" srcOrd="0" destOrd="0" presId="urn:microsoft.com/office/officeart/2005/8/layout/radial6"/>
    <dgm:cxn modelId="{DFFB7650-8530-C24F-B5B7-A6CC7F46AEDA}" srcId="{DC2E336E-9B65-C44A-A564-9B9B5DE580D6}" destId="{5F82AD12-D950-6944-AAD4-3452A02C347A}" srcOrd="3" destOrd="0" parTransId="{AEC98F91-B9F9-8F4A-B505-657C3DC1274B}" sibTransId="{ED8782CF-220D-DB49-8FE2-636242928731}"/>
    <dgm:cxn modelId="{F306CF5D-C072-544F-A183-1D3BAC68103C}" srcId="{91C6D47B-1AF4-D745-9877-BAF0E7721DE9}" destId="{DC2E336E-9B65-C44A-A564-9B9B5DE580D6}" srcOrd="0" destOrd="0" parTransId="{18DF2D8A-D2D3-614B-8BF3-7979C0C8C670}" sibTransId="{93F11650-4B2C-7A40-86EA-20AFC75CAA0F}"/>
    <dgm:cxn modelId="{37F96116-9AFA-8F4F-BF35-14ECABA43E38}" type="presOf" srcId="{60062D49-9F45-BB4C-91B1-C82B087580A3}" destId="{B45E1FD7-3BBE-4D45-A425-2DFD09253711}" srcOrd="0" destOrd="0" presId="urn:microsoft.com/office/officeart/2005/8/layout/radial6"/>
    <dgm:cxn modelId="{14A65F74-DFB8-8C48-84B9-E1901A0C76A5}" type="presOf" srcId="{C354C700-1897-6644-A1E8-A7613C62E6D3}" destId="{D14D6842-F7AF-7745-9578-164E52469F7A}" srcOrd="0" destOrd="0" presId="urn:microsoft.com/office/officeart/2005/8/layout/radial6"/>
    <dgm:cxn modelId="{84985466-E006-584A-B506-E914C375EEDE}" type="presOf" srcId="{91C6D47B-1AF4-D745-9877-BAF0E7721DE9}" destId="{DD51B192-A000-8C4A-B2CB-95122F714023}" srcOrd="0" destOrd="0" presId="urn:microsoft.com/office/officeart/2005/8/layout/radial6"/>
    <dgm:cxn modelId="{2A9F1801-915C-4542-977D-B1B186092973}" type="presOf" srcId="{F4527A65-7865-C745-8527-4042575691F7}" destId="{7B7FD4C6-EAFA-7841-895B-74098B3E19F3}" srcOrd="0" destOrd="0" presId="urn:microsoft.com/office/officeart/2005/8/layout/radial6"/>
    <dgm:cxn modelId="{2EFF17EB-67B7-BB42-B20F-0BA6277A4298}" type="presOf" srcId="{ED8782CF-220D-DB49-8FE2-636242928731}" destId="{05033D88-5680-FA40-BB1B-A389633F7A67}" srcOrd="0" destOrd="0" presId="urn:microsoft.com/office/officeart/2005/8/layout/radial6"/>
    <dgm:cxn modelId="{5417EC4C-9EE5-0446-8D1D-3E02E20A0179}" srcId="{DC2E336E-9B65-C44A-A564-9B9B5DE580D6}" destId="{63B44B87-2027-8543-B560-02EB4E3C59F2}" srcOrd="2" destOrd="0" parTransId="{07135A09-B1D4-314B-AE30-7E0B4B8F14E1}" sibTransId="{F4527A65-7865-C745-8527-4042575691F7}"/>
    <dgm:cxn modelId="{00E115F0-7F03-6A49-927F-538162238F50}" type="presOf" srcId="{C8ACDF7B-5605-EB4F-8ACA-1E05B1F83AC6}" destId="{E5D09AD5-D667-DF4D-9BC1-01706037DDF3}" srcOrd="0" destOrd="0" presId="urn:microsoft.com/office/officeart/2005/8/layout/radial6"/>
    <dgm:cxn modelId="{893E32C6-C489-9742-8C02-8208F91D2AC3}" type="presOf" srcId="{D7E12DC3-3EB7-9F4E-A210-BD31C0680AF0}" destId="{516E0D8D-E3AC-D740-ABE6-06313B339C3B}" srcOrd="0" destOrd="0" presId="urn:microsoft.com/office/officeart/2005/8/layout/radial6"/>
    <dgm:cxn modelId="{5AEFFEEB-9340-A748-9973-24D193BE462C}" type="presOf" srcId="{9289C85A-9A4E-FC4C-93B3-3A274589470B}" destId="{60091663-718C-5A4E-8CB1-B4880F095FFC}" srcOrd="0" destOrd="0" presId="urn:microsoft.com/office/officeart/2005/8/layout/radial6"/>
    <dgm:cxn modelId="{0ECC3074-AEFD-FD49-B442-BFEE4BF9B69A}" srcId="{DC2E336E-9B65-C44A-A564-9B9B5DE580D6}" destId="{E4DEF461-52CD-1348-BEA7-CB0822DB6EB5}" srcOrd="0" destOrd="0" parTransId="{C0903303-5BA4-C54F-BCB9-12E64A10A380}" sibTransId="{D7E12DC3-3EB7-9F4E-A210-BD31C0680AF0}"/>
    <dgm:cxn modelId="{3EA6E990-606D-5B40-A112-C38C5CCAD758}" type="presOf" srcId="{941137E4-654A-A144-B30F-78376BC36D9F}" destId="{6D770AF9-9E57-C54B-B7B7-091381475D07}" srcOrd="0" destOrd="0" presId="urn:microsoft.com/office/officeart/2005/8/layout/radial6"/>
    <dgm:cxn modelId="{38430177-7EEF-984C-8416-C42C71B8EB7B}" type="presOf" srcId="{DC2E336E-9B65-C44A-A564-9B9B5DE580D6}" destId="{1BBBEB0B-7E8A-584E-AEF4-6EAA569BC485}" srcOrd="0" destOrd="0" presId="urn:microsoft.com/office/officeart/2005/8/layout/radial6"/>
    <dgm:cxn modelId="{0A760721-EDF8-5F4D-A228-2F7815E8139A}" srcId="{91C6D47B-1AF4-D745-9877-BAF0E7721DE9}" destId="{02F8EF12-285C-9640-A439-3FF5314EE77C}" srcOrd="1" destOrd="0" parTransId="{150965F2-3032-4143-B79A-53C0F2EBCC55}" sibTransId="{DC58792D-3511-834D-B1A9-5452B68B0436}"/>
    <dgm:cxn modelId="{29C603E4-CA01-5247-BA2C-2931F26B178B}" srcId="{DC2E336E-9B65-C44A-A564-9B9B5DE580D6}" destId="{C8ACDF7B-5605-EB4F-8ACA-1E05B1F83AC6}" srcOrd="5" destOrd="0" parTransId="{88BBBB0A-BA95-A546-880E-158F6C31B51D}" sibTransId="{C354C700-1897-6644-A1E8-A7613C62E6D3}"/>
    <dgm:cxn modelId="{A27EA192-8250-F34C-8BF8-9EB0F0C32D2F}" type="presParOf" srcId="{DD51B192-A000-8C4A-B2CB-95122F714023}" destId="{1BBBEB0B-7E8A-584E-AEF4-6EAA569BC485}" srcOrd="0" destOrd="0" presId="urn:microsoft.com/office/officeart/2005/8/layout/radial6"/>
    <dgm:cxn modelId="{98812BA0-B503-A84B-94D7-D58CE1BBCE3E}" type="presParOf" srcId="{DD51B192-A000-8C4A-B2CB-95122F714023}" destId="{F6718279-C7C0-B04D-9B85-09DDD524CC59}" srcOrd="1" destOrd="0" presId="urn:microsoft.com/office/officeart/2005/8/layout/radial6"/>
    <dgm:cxn modelId="{8EE39782-E68D-F54C-B3CC-D04D3D01A65E}" type="presParOf" srcId="{DD51B192-A000-8C4A-B2CB-95122F714023}" destId="{914FB0BF-8D04-B743-B17E-4A39D49545A3}" srcOrd="2" destOrd="0" presId="urn:microsoft.com/office/officeart/2005/8/layout/radial6"/>
    <dgm:cxn modelId="{E471D7FE-095A-A045-BE91-359871C0F54F}" type="presParOf" srcId="{DD51B192-A000-8C4A-B2CB-95122F714023}" destId="{516E0D8D-E3AC-D740-ABE6-06313B339C3B}" srcOrd="3" destOrd="0" presId="urn:microsoft.com/office/officeart/2005/8/layout/radial6"/>
    <dgm:cxn modelId="{002456F9-8371-1746-8241-C2A765B87174}" type="presParOf" srcId="{DD51B192-A000-8C4A-B2CB-95122F714023}" destId="{791918C3-E7AE-7D49-8939-EB5614EF0D0E}" srcOrd="4" destOrd="0" presId="urn:microsoft.com/office/officeart/2005/8/layout/radial6"/>
    <dgm:cxn modelId="{B0C6CDAA-6FF2-964B-B044-8DC5B8FBE2C6}" type="presParOf" srcId="{DD51B192-A000-8C4A-B2CB-95122F714023}" destId="{716588CB-2A64-A042-A54D-80D03452DFD7}" srcOrd="5" destOrd="0" presId="urn:microsoft.com/office/officeart/2005/8/layout/radial6"/>
    <dgm:cxn modelId="{BB777653-3515-2641-98C8-1A06B05C5EE6}" type="presParOf" srcId="{DD51B192-A000-8C4A-B2CB-95122F714023}" destId="{B45E1FD7-3BBE-4D45-A425-2DFD09253711}" srcOrd="6" destOrd="0" presId="urn:microsoft.com/office/officeart/2005/8/layout/radial6"/>
    <dgm:cxn modelId="{D7E81607-C6F6-C248-B8F5-6EF888141AA5}" type="presParOf" srcId="{DD51B192-A000-8C4A-B2CB-95122F714023}" destId="{3AEEE8D3-69EA-F24D-B230-22A6E0E4C9CA}" srcOrd="7" destOrd="0" presId="urn:microsoft.com/office/officeart/2005/8/layout/radial6"/>
    <dgm:cxn modelId="{EC3F2210-FC56-1444-982A-C2CE730B05E4}" type="presParOf" srcId="{DD51B192-A000-8C4A-B2CB-95122F714023}" destId="{95F20A30-586F-BB4E-8A87-8D4893FE46BA}" srcOrd="8" destOrd="0" presId="urn:microsoft.com/office/officeart/2005/8/layout/radial6"/>
    <dgm:cxn modelId="{50EC0D4F-C7CA-6742-BFC4-97000E739739}" type="presParOf" srcId="{DD51B192-A000-8C4A-B2CB-95122F714023}" destId="{7B7FD4C6-EAFA-7841-895B-74098B3E19F3}" srcOrd="9" destOrd="0" presId="urn:microsoft.com/office/officeart/2005/8/layout/radial6"/>
    <dgm:cxn modelId="{710D07C9-E74A-B743-8C78-B79C936E35C4}" type="presParOf" srcId="{DD51B192-A000-8C4A-B2CB-95122F714023}" destId="{1703E0BC-4C5C-ED41-A29B-864A9EECEDAB}" srcOrd="10" destOrd="0" presId="urn:microsoft.com/office/officeart/2005/8/layout/radial6"/>
    <dgm:cxn modelId="{86F1660C-4E68-C04E-A602-D3ECD59C1400}" type="presParOf" srcId="{DD51B192-A000-8C4A-B2CB-95122F714023}" destId="{A70FB30C-E2E3-0845-ADC7-99D863EAC443}" srcOrd="11" destOrd="0" presId="urn:microsoft.com/office/officeart/2005/8/layout/radial6"/>
    <dgm:cxn modelId="{06F9FECF-4BC2-F840-9E6B-05E038A5EC0D}" type="presParOf" srcId="{DD51B192-A000-8C4A-B2CB-95122F714023}" destId="{05033D88-5680-FA40-BB1B-A389633F7A67}" srcOrd="12" destOrd="0" presId="urn:microsoft.com/office/officeart/2005/8/layout/radial6"/>
    <dgm:cxn modelId="{977D7F9F-796A-1B41-90C0-7F9DA08EB139}" type="presParOf" srcId="{DD51B192-A000-8C4A-B2CB-95122F714023}" destId="{60091663-718C-5A4E-8CB1-B4880F095FFC}" srcOrd="13" destOrd="0" presId="urn:microsoft.com/office/officeart/2005/8/layout/radial6"/>
    <dgm:cxn modelId="{239632B0-3E83-E64F-98BA-62FF1B7C1AA6}" type="presParOf" srcId="{DD51B192-A000-8C4A-B2CB-95122F714023}" destId="{1BDB32B4-43DE-3442-9F30-650373AD4A36}" srcOrd="14" destOrd="0" presId="urn:microsoft.com/office/officeart/2005/8/layout/radial6"/>
    <dgm:cxn modelId="{25BD47F5-136A-904D-B83B-58193D9A1A74}" type="presParOf" srcId="{DD51B192-A000-8C4A-B2CB-95122F714023}" destId="{6D770AF9-9E57-C54B-B7B7-091381475D07}" srcOrd="15" destOrd="0" presId="urn:microsoft.com/office/officeart/2005/8/layout/radial6"/>
    <dgm:cxn modelId="{66C0386B-1F95-9246-B818-43451F4EDE26}" type="presParOf" srcId="{DD51B192-A000-8C4A-B2CB-95122F714023}" destId="{E5D09AD5-D667-DF4D-9BC1-01706037DDF3}" srcOrd="16" destOrd="0" presId="urn:microsoft.com/office/officeart/2005/8/layout/radial6"/>
    <dgm:cxn modelId="{CE361D3D-66C7-1E4E-939D-5FDD7F093410}" type="presParOf" srcId="{DD51B192-A000-8C4A-B2CB-95122F714023}" destId="{75D17573-B9F7-3C49-B46E-9522C09A5ED9}" srcOrd="17" destOrd="0" presId="urn:microsoft.com/office/officeart/2005/8/layout/radial6"/>
    <dgm:cxn modelId="{8EC43FB6-DB9F-EE41-88A5-8EAB687B1EA6}" type="presParOf" srcId="{DD51B192-A000-8C4A-B2CB-95122F714023}" destId="{D14D6842-F7AF-7745-9578-164E52469F7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F302AF-B752-2049-B9F5-FC75BA4F85D8}" type="doc">
      <dgm:prSet loTypeId="urn:microsoft.com/office/officeart/2005/8/layout/pList2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205A9AF-EE0E-244F-A1B5-2835C77D2F26}">
      <dgm:prSet phldrT="[Text]" custT="1"/>
      <dgm:spPr/>
      <dgm:t>
        <a:bodyPr/>
        <a:lstStyle/>
        <a:p>
          <a:r>
            <a:rPr lang="en-US" sz="1600" dirty="0" err="1" smtClean="0"/>
            <a:t>Trả</a:t>
          </a:r>
          <a:r>
            <a:rPr lang="en-US" sz="1600" dirty="0" smtClean="0"/>
            <a:t> </a:t>
          </a:r>
          <a:r>
            <a:rPr lang="en-US" sz="1600" dirty="0" err="1" smtClean="0"/>
            <a:t>lời</a:t>
          </a:r>
          <a:r>
            <a:rPr lang="en-US" sz="1600" dirty="0" smtClean="0"/>
            <a:t> </a:t>
          </a:r>
          <a:r>
            <a:rPr lang="en-US" sz="1600" dirty="0" err="1" smtClean="0"/>
            <a:t>các</a:t>
          </a:r>
          <a:r>
            <a:rPr lang="en-US" sz="1600" dirty="0" smtClean="0"/>
            <a:t> </a:t>
          </a:r>
          <a:r>
            <a:rPr lang="en-US" sz="1600" dirty="0" err="1" smtClean="0"/>
            <a:t>câu</a:t>
          </a:r>
          <a:r>
            <a:rPr lang="en-US" sz="1600" dirty="0" smtClean="0"/>
            <a:t> </a:t>
          </a:r>
          <a:r>
            <a:rPr lang="en-US" sz="1600" dirty="0" err="1" smtClean="0"/>
            <a:t>hỏi</a:t>
          </a:r>
          <a:r>
            <a:rPr lang="en-US" sz="1600" dirty="0" smtClean="0"/>
            <a:t> </a:t>
          </a:r>
          <a:r>
            <a:rPr lang="nl-NL" sz="1600" i="1" dirty="0" err="1" smtClean="0"/>
            <a:t>Chuyện</a:t>
          </a:r>
          <a:r>
            <a:rPr lang="nl-NL" sz="1600" i="1" dirty="0" smtClean="0"/>
            <a:t> </a:t>
          </a:r>
          <a:r>
            <a:rPr lang="nl-NL" sz="1600" i="1" dirty="0" err="1" smtClean="0"/>
            <a:t>đã</a:t>
          </a:r>
          <a:r>
            <a:rPr lang="nl-NL" sz="1600" i="1" dirty="0" smtClean="0"/>
            <a:t> </a:t>
          </a:r>
          <a:r>
            <a:rPr lang="nl-NL" sz="1600" i="1" dirty="0" err="1" smtClean="0"/>
            <a:t>xảy</a:t>
          </a:r>
          <a:r>
            <a:rPr lang="nl-NL" sz="1600" i="1" dirty="0" smtClean="0"/>
            <a:t> ra"? </a:t>
          </a:r>
          <a:r>
            <a:rPr lang="nl-NL" sz="1600" i="1" dirty="0" err="1" smtClean="0"/>
            <a:t>Xảy</a:t>
          </a:r>
          <a:r>
            <a:rPr lang="nl-NL" sz="1600" i="1" dirty="0" smtClean="0"/>
            <a:t> ra </a:t>
          </a:r>
          <a:r>
            <a:rPr lang="nl-NL" sz="1600" i="1" dirty="0" err="1" smtClean="0"/>
            <a:t>như</a:t>
          </a:r>
          <a:r>
            <a:rPr lang="nl-NL" sz="1600" i="1" dirty="0" smtClean="0"/>
            <a:t> </a:t>
          </a:r>
          <a:r>
            <a:rPr lang="nl-NL" sz="1600" i="1" dirty="0" err="1" smtClean="0"/>
            <a:t>thế</a:t>
          </a:r>
          <a:r>
            <a:rPr lang="nl-NL" sz="1600" i="1" dirty="0" smtClean="0"/>
            <a:t> </a:t>
          </a:r>
          <a:r>
            <a:rPr lang="nl-NL" sz="1600" i="1" dirty="0" err="1" smtClean="0"/>
            <a:t>nào</a:t>
          </a:r>
          <a:r>
            <a:rPr lang="nl-NL" sz="1600" i="1" dirty="0" smtClean="0"/>
            <a:t>?</a:t>
          </a:r>
          <a:r>
            <a:rPr lang="nl-NL" sz="1600" dirty="0" smtClean="0"/>
            <a:t>, </a:t>
          </a:r>
          <a:r>
            <a:rPr lang="nl-NL" sz="1600" i="1" dirty="0" err="1" smtClean="0"/>
            <a:t>Vì</a:t>
          </a:r>
          <a:r>
            <a:rPr lang="nl-NL" sz="1600" i="1" dirty="0" smtClean="0"/>
            <a:t> </a:t>
          </a:r>
          <a:r>
            <a:rPr lang="nl-NL" sz="1600" i="1" dirty="0" err="1" smtClean="0"/>
            <a:t>sao</a:t>
          </a:r>
          <a:r>
            <a:rPr lang="nl-NL" sz="1600" i="1" dirty="0" smtClean="0"/>
            <a:t> </a:t>
          </a:r>
          <a:r>
            <a:rPr lang="nl-NL" sz="1600" i="1" dirty="0" err="1" smtClean="0"/>
            <a:t>nó</a:t>
          </a:r>
          <a:r>
            <a:rPr lang="nl-NL" sz="1600" i="1" dirty="0" smtClean="0"/>
            <a:t> </a:t>
          </a:r>
          <a:r>
            <a:rPr lang="nl-NL" sz="1600" i="1" dirty="0" err="1" smtClean="0"/>
            <a:t>xảy</a:t>
          </a:r>
          <a:r>
            <a:rPr lang="nl-NL" sz="1600" i="1" dirty="0" smtClean="0"/>
            <a:t> ra?</a:t>
          </a:r>
          <a:r>
            <a:rPr lang="nl-NL" sz="1600" dirty="0" smtClean="0"/>
            <a:t>, </a:t>
          </a:r>
          <a:r>
            <a:rPr lang="nl-NL" sz="1600" i="1" dirty="0" err="1" smtClean="0"/>
            <a:t>Diễn</a:t>
          </a:r>
          <a:r>
            <a:rPr lang="nl-NL" sz="1600" i="1" dirty="0" smtClean="0"/>
            <a:t> </a:t>
          </a:r>
          <a:r>
            <a:rPr lang="nl-NL" sz="1600" i="1" dirty="0" err="1" smtClean="0"/>
            <a:t>biến</a:t>
          </a:r>
          <a:r>
            <a:rPr lang="nl-NL" sz="1600" i="1" dirty="0" smtClean="0"/>
            <a:t> </a:t>
          </a:r>
          <a:r>
            <a:rPr lang="nl-NL" sz="1600" i="1" dirty="0" err="1" smtClean="0"/>
            <a:t>và</a:t>
          </a:r>
          <a:r>
            <a:rPr lang="nl-NL" sz="1600" i="1" dirty="0" smtClean="0"/>
            <a:t> </a:t>
          </a:r>
          <a:r>
            <a:rPr lang="nl-NL" sz="1600" i="1" dirty="0" err="1" smtClean="0"/>
            <a:t>hậu</a:t>
          </a:r>
          <a:r>
            <a:rPr lang="nl-NL" sz="1600" i="1" dirty="0" smtClean="0"/>
            <a:t> </a:t>
          </a:r>
          <a:r>
            <a:rPr lang="nl-NL" sz="1600" i="1" dirty="0" err="1" smtClean="0"/>
            <a:t>quả</a:t>
          </a:r>
          <a:r>
            <a:rPr lang="nl-NL" sz="1600" i="1" dirty="0" smtClean="0"/>
            <a:t>?</a:t>
          </a:r>
          <a:r>
            <a:rPr lang="nl-NL" sz="1600" dirty="0" smtClean="0"/>
            <a:t> v.v..</a:t>
          </a:r>
          <a:endParaRPr lang="en-US" sz="1600" dirty="0"/>
        </a:p>
      </dgm:t>
    </dgm:pt>
    <dgm:pt modelId="{8FF5DEEF-39CC-0B49-A5CB-144DC742DE50}" type="parTrans" cxnId="{E928D4C0-665C-A44A-8E86-8C2B2DB62C58}">
      <dgm:prSet/>
      <dgm:spPr/>
      <dgm:t>
        <a:bodyPr/>
        <a:lstStyle/>
        <a:p>
          <a:endParaRPr lang="en-US"/>
        </a:p>
      </dgm:t>
    </dgm:pt>
    <dgm:pt modelId="{7773580E-2D01-DD49-9575-DE4D36023745}" type="sibTrans" cxnId="{E928D4C0-665C-A44A-8E86-8C2B2DB62C58}">
      <dgm:prSet/>
      <dgm:spPr/>
      <dgm:t>
        <a:bodyPr/>
        <a:lstStyle/>
        <a:p>
          <a:endParaRPr lang="en-US"/>
        </a:p>
      </dgm:t>
    </dgm:pt>
    <dgm:pt modelId="{430E0A80-D9DC-9E4F-A2ED-7E87C7351988}">
      <dgm:prSet phldrT="[Text]"/>
      <dgm:spPr/>
      <dgm:t>
        <a:bodyPr/>
        <a:lstStyle/>
        <a:p>
          <a:r>
            <a:rPr lang="nl-NL" dirty="0" err="1" smtClean="0"/>
            <a:t>Trình</a:t>
          </a:r>
          <a:r>
            <a:rPr lang="nl-NL" dirty="0" smtClean="0"/>
            <a:t> </a:t>
          </a:r>
          <a:r>
            <a:rPr lang="nl-NL" dirty="0" err="1" smtClean="0"/>
            <a:t>bày</a:t>
          </a:r>
          <a:r>
            <a:rPr lang="nl-NL" dirty="0" smtClean="0"/>
            <a:t> </a:t>
          </a:r>
          <a:r>
            <a:rPr lang="nl-NL" dirty="0" err="1" smtClean="0"/>
            <a:t>một</a:t>
          </a:r>
          <a:r>
            <a:rPr lang="nl-NL" dirty="0" smtClean="0"/>
            <a:t> </a:t>
          </a:r>
          <a:r>
            <a:rPr lang="nl-NL" dirty="0" err="1" smtClean="0"/>
            <a:t>cách</a:t>
          </a:r>
          <a:r>
            <a:rPr lang="nl-NL" dirty="0" smtClean="0"/>
            <a:t> </a:t>
          </a:r>
          <a:r>
            <a:rPr lang="nl-NL" dirty="0" err="1" smtClean="0"/>
            <a:t>sống</a:t>
          </a:r>
          <a:r>
            <a:rPr lang="nl-NL" dirty="0" smtClean="0"/>
            <a:t> </a:t>
          </a:r>
          <a:r>
            <a:rPr lang="nl-NL" dirty="0" err="1" smtClean="0"/>
            <a:t>động</a:t>
          </a:r>
          <a:r>
            <a:rPr lang="nl-NL" dirty="0" smtClean="0"/>
            <a:t> </a:t>
          </a:r>
          <a:r>
            <a:rPr lang="nl-NL" dirty="0" err="1" smtClean="0"/>
            <a:t>những</a:t>
          </a:r>
          <a:r>
            <a:rPr lang="nl-NL" dirty="0" smtClean="0"/>
            <a:t> </a:t>
          </a:r>
          <a:r>
            <a:rPr lang="nl-NL" i="1" dirty="0" err="1" smtClean="0"/>
            <a:t>quang</a:t>
          </a:r>
          <a:r>
            <a:rPr lang="nl-NL" i="1" dirty="0" smtClean="0"/>
            <a:t> </a:t>
          </a:r>
          <a:r>
            <a:rPr lang="nl-NL" i="1" dirty="0" err="1" smtClean="0"/>
            <a:t>cảnh</a:t>
          </a:r>
          <a:r>
            <a:rPr lang="nl-NL" i="1" dirty="0" smtClean="0"/>
            <a:t>, </a:t>
          </a:r>
          <a:r>
            <a:rPr lang="nl-NL" i="1" dirty="0" err="1" smtClean="0"/>
            <a:t>hiện</a:t>
          </a:r>
          <a:r>
            <a:rPr lang="nl-NL" i="1" dirty="0" smtClean="0"/>
            <a:t> </a:t>
          </a:r>
          <a:r>
            <a:rPr lang="nl-NL" i="1" dirty="0" err="1" smtClean="0"/>
            <a:t>trạng</a:t>
          </a:r>
          <a:r>
            <a:rPr lang="nl-NL" dirty="0" smtClean="0"/>
            <a:t> </a:t>
          </a:r>
          <a:r>
            <a:rPr lang="nl-NL" dirty="0" err="1" smtClean="0"/>
            <a:t>tiêu</a:t>
          </a:r>
          <a:r>
            <a:rPr lang="nl-NL" dirty="0" smtClean="0"/>
            <a:t> </a:t>
          </a:r>
          <a:r>
            <a:rPr lang="nl-NL" dirty="0" err="1" smtClean="0"/>
            <a:t>biểu</a:t>
          </a:r>
          <a:r>
            <a:rPr lang="nl-NL" dirty="0" smtClean="0"/>
            <a:t> </a:t>
          </a:r>
          <a:r>
            <a:rPr lang="nl-NL" dirty="0" err="1" smtClean="0"/>
            <a:t>trong</a:t>
          </a:r>
          <a:r>
            <a:rPr lang="nl-NL" dirty="0" smtClean="0"/>
            <a:t> </a:t>
          </a:r>
          <a:r>
            <a:rPr lang="nl-NL" dirty="0" err="1" smtClean="0"/>
            <a:t>đời</a:t>
          </a:r>
          <a:r>
            <a:rPr lang="nl-NL" dirty="0" smtClean="0"/>
            <a:t> </a:t>
          </a:r>
          <a:r>
            <a:rPr lang="nl-NL" dirty="0" err="1" smtClean="0"/>
            <a:t>sống</a:t>
          </a:r>
          <a:endParaRPr lang="en-US" dirty="0"/>
        </a:p>
      </dgm:t>
    </dgm:pt>
    <dgm:pt modelId="{EF55F94C-3562-624D-8E59-1C152C638916}" type="parTrans" cxnId="{336C80EA-3F7A-1149-AA3E-07FC3353FF58}">
      <dgm:prSet/>
      <dgm:spPr/>
      <dgm:t>
        <a:bodyPr/>
        <a:lstStyle/>
        <a:p>
          <a:endParaRPr lang="en-US"/>
        </a:p>
      </dgm:t>
    </dgm:pt>
    <dgm:pt modelId="{CB97FF37-92F6-E34B-8436-11763850CF37}" type="sibTrans" cxnId="{336C80EA-3F7A-1149-AA3E-07FC3353FF58}">
      <dgm:prSet/>
      <dgm:spPr/>
      <dgm:t>
        <a:bodyPr/>
        <a:lstStyle/>
        <a:p>
          <a:endParaRPr lang="en-US"/>
        </a:p>
      </dgm:t>
    </dgm:pt>
    <dgm:pt modelId="{906DD5E5-1327-6A48-9D81-7500F8511330}">
      <dgm:prSet phldrT="[Text]"/>
      <dgm:spPr/>
      <dgm:t>
        <a:bodyPr/>
        <a:lstStyle/>
        <a:p>
          <a:r>
            <a:rPr lang="nl-NL" dirty="0" err="1" smtClean="0"/>
            <a:t>Có</a:t>
          </a:r>
          <a:r>
            <a:rPr lang="nl-NL" dirty="0" smtClean="0"/>
            <a:t> </a:t>
          </a:r>
          <a:r>
            <a:rPr lang="nl-NL" dirty="0" err="1" smtClean="0"/>
            <a:t>kết</a:t>
          </a:r>
          <a:r>
            <a:rPr lang="nl-NL" dirty="0" smtClean="0"/>
            <a:t> </a:t>
          </a:r>
          <a:r>
            <a:rPr lang="nl-NL" dirty="0" err="1" smtClean="0"/>
            <a:t>cấu</a:t>
          </a:r>
          <a:r>
            <a:rPr lang="nl-NL" i="1" dirty="0" smtClean="0"/>
            <a:t> </a:t>
          </a:r>
          <a:r>
            <a:rPr lang="nl-NL" i="1" dirty="0" err="1" smtClean="0"/>
            <a:t>đi</a:t>
          </a:r>
          <a:r>
            <a:rPr lang="nl-NL" i="1" dirty="0" smtClean="0"/>
            <a:t> </a:t>
          </a:r>
          <a:r>
            <a:rPr lang="nl-NL" i="1" dirty="0" err="1" smtClean="0"/>
            <a:t>từ</a:t>
          </a:r>
          <a:r>
            <a:rPr lang="nl-NL" i="1" dirty="0" smtClean="0"/>
            <a:t> </a:t>
          </a:r>
          <a:r>
            <a:rPr lang="nl-NL" i="1" dirty="0" err="1" smtClean="0"/>
            <a:t>thực</a:t>
          </a:r>
          <a:r>
            <a:rPr lang="nl-NL" i="1" dirty="0" smtClean="0"/>
            <a:t> </a:t>
          </a:r>
          <a:r>
            <a:rPr lang="nl-NL" i="1" dirty="0" err="1" smtClean="0"/>
            <a:t>trạng</a:t>
          </a:r>
          <a:r>
            <a:rPr lang="nl-NL" i="1" dirty="0" smtClean="0"/>
            <a:t> </a:t>
          </a:r>
          <a:r>
            <a:rPr lang="nl-NL" i="1" dirty="0" err="1" smtClean="0"/>
            <a:t>đến</a:t>
          </a:r>
          <a:r>
            <a:rPr lang="nl-NL" i="1" dirty="0" smtClean="0"/>
            <a:t> </a:t>
          </a:r>
          <a:r>
            <a:rPr lang="nl-NL" i="1" dirty="0" err="1" smtClean="0"/>
            <a:t>giải</a:t>
          </a:r>
          <a:r>
            <a:rPr lang="nl-NL" i="1" dirty="0" smtClean="0"/>
            <a:t> </a:t>
          </a:r>
          <a:r>
            <a:rPr lang="nl-NL" i="1" dirty="0" err="1" smtClean="0"/>
            <a:t>pháp</a:t>
          </a:r>
          <a:r>
            <a:rPr lang="nl-NL" dirty="0" smtClean="0"/>
            <a:t> </a:t>
          </a:r>
          <a:r>
            <a:rPr lang="nl-NL" dirty="0" err="1" smtClean="0"/>
            <a:t>dưới</a:t>
          </a:r>
          <a:r>
            <a:rPr lang="nl-NL" dirty="0" smtClean="0"/>
            <a:t> </a:t>
          </a:r>
          <a:r>
            <a:rPr lang="nl-NL" dirty="0" err="1" smtClean="0"/>
            <a:t>dạng</a:t>
          </a:r>
          <a:r>
            <a:rPr lang="nl-NL" dirty="0" smtClean="0"/>
            <a:t> </a:t>
          </a:r>
          <a:r>
            <a:rPr lang="nl-NL" dirty="0" err="1" smtClean="0"/>
            <a:t>những</a:t>
          </a:r>
          <a:r>
            <a:rPr lang="nl-NL" dirty="0" smtClean="0"/>
            <a:t> </a:t>
          </a:r>
          <a:r>
            <a:rPr lang="nl-NL" i="1" dirty="0" err="1" smtClean="0"/>
            <a:t>đề</a:t>
          </a:r>
          <a:r>
            <a:rPr lang="nl-NL" i="1" dirty="0" smtClean="0"/>
            <a:t> </a:t>
          </a:r>
          <a:r>
            <a:rPr lang="nl-NL" i="1" dirty="0" err="1" smtClean="0"/>
            <a:t>xuất</a:t>
          </a:r>
          <a:r>
            <a:rPr lang="nl-NL" i="1" dirty="0" smtClean="0"/>
            <a:t>, </a:t>
          </a:r>
          <a:r>
            <a:rPr lang="nl-NL" i="1" dirty="0" err="1" smtClean="0"/>
            <a:t>kiến</a:t>
          </a:r>
          <a:r>
            <a:rPr lang="nl-NL" i="1" dirty="0" smtClean="0"/>
            <a:t> </a:t>
          </a:r>
          <a:r>
            <a:rPr lang="nl-NL" i="1" dirty="0" err="1" smtClean="0"/>
            <a:t>nghị</a:t>
          </a:r>
          <a:endParaRPr lang="en-US" dirty="0"/>
        </a:p>
      </dgm:t>
    </dgm:pt>
    <dgm:pt modelId="{CA8DDFDC-E9BB-1F42-A215-824411261E3A}" type="parTrans" cxnId="{8CBA8495-4640-AA49-A828-1C05ACE24AC8}">
      <dgm:prSet/>
      <dgm:spPr/>
      <dgm:t>
        <a:bodyPr/>
        <a:lstStyle/>
        <a:p>
          <a:endParaRPr lang="en-US"/>
        </a:p>
      </dgm:t>
    </dgm:pt>
    <dgm:pt modelId="{9C549479-AE3B-D547-A23F-E81E0E03BCC7}" type="sibTrans" cxnId="{8CBA8495-4640-AA49-A828-1C05ACE24AC8}">
      <dgm:prSet/>
      <dgm:spPr/>
      <dgm:t>
        <a:bodyPr/>
        <a:lstStyle/>
        <a:p>
          <a:endParaRPr lang="en-US"/>
        </a:p>
      </dgm:t>
    </dgm:pt>
    <dgm:pt modelId="{C7CD82DF-BE75-E945-A358-D1C313C2B5A4}">
      <dgm:prSet/>
      <dgm:spPr/>
      <dgm:t>
        <a:bodyPr/>
        <a:lstStyle/>
        <a:p>
          <a:r>
            <a:rPr lang="nl-NL" dirty="0" err="1" smtClean="0"/>
            <a:t>Chân</a:t>
          </a:r>
          <a:r>
            <a:rPr lang="nl-NL" dirty="0" smtClean="0"/>
            <a:t> </a:t>
          </a:r>
          <a:r>
            <a:rPr lang="nl-NL" dirty="0" err="1" smtClean="0"/>
            <a:t>dung</a:t>
          </a:r>
          <a:r>
            <a:rPr lang="nl-NL" dirty="0" smtClean="0"/>
            <a:t> con </a:t>
          </a:r>
          <a:r>
            <a:rPr lang="nl-NL" dirty="0" err="1" smtClean="0"/>
            <a:t>người</a:t>
          </a:r>
          <a:r>
            <a:rPr lang="nl-NL" dirty="0" smtClean="0"/>
            <a:t> </a:t>
          </a:r>
          <a:r>
            <a:rPr lang="nl-NL" dirty="0" err="1" smtClean="0"/>
            <a:t>hiện</a:t>
          </a:r>
          <a:r>
            <a:rPr lang="nl-NL" dirty="0" smtClean="0"/>
            <a:t> </a:t>
          </a:r>
          <a:r>
            <a:rPr lang="nl-NL" dirty="0" err="1" smtClean="0"/>
            <a:t>lên</a:t>
          </a:r>
          <a:r>
            <a:rPr lang="nl-NL" dirty="0" smtClean="0"/>
            <a:t> </a:t>
          </a:r>
          <a:r>
            <a:rPr lang="nl-NL" i="1" dirty="0" err="1" smtClean="0"/>
            <a:t>không</a:t>
          </a:r>
          <a:r>
            <a:rPr lang="nl-NL" i="1" dirty="0" smtClean="0"/>
            <a:t> </a:t>
          </a:r>
          <a:r>
            <a:rPr lang="nl-NL" i="1" dirty="0" err="1" smtClean="0"/>
            <a:t>thật</a:t>
          </a:r>
          <a:r>
            <a:rPr lang="nl-NL" i="1" dirty="0" smtClean="0"/>
            <a:t> </a:t>
          </a:r>
          <a:r>
            <a:rPr lang="nl-NL" i="1" dirty="0" err="1" smtClean="0"/>
            <a:t>rõ</a:t>
          </a:r>
          <a:r>
            <a:rPr lang="nl-NL" i="1" dirty="0" smtClean="0"/>
            <a:t> nét </a:t>
          </a:r>
          <a:r>
            <a:rPr lang="nl-NL" dirty="0" err="1" smtClean="0"/>
            <a:t>và</a:t>
          </a:r>
          <a:r>
            <a:rPr lang="nl-NL" dirty="0" smtClean="0"/>
            <a:t> </a:t>
          </a:r>
          <a:r>
            <a:rPr lang="nl-NL" dirty="0" err="1" smtClean="0"/>
            <a:t>cấp</a:t>
          </a:r>
          <a:r>
            <a:rPr lang="nl-NL" dirty="0" smtClean="0"/>
            <a:t> </a:t>
          </a:r>
          <a:r>
            <a:rPr lang="nl-NL" dirty="0" err="1" smtClean="0"/>
            <a:t>độ</a:t>
          </a:r>
          <a:r>
            <a:rPr lang="nl-NL" dirty="0" smtClean="0"/>
            <a:t> </a:t>
          </a:r>
          <a:r>
            <a:rPr lang="nl-NL" dirty="0" err="1" smtClean="0"/>
            <a:t>điển</a:t>
          </a:r>
          <a:r>
            <a:rPr lang="nl-NL" dirty="0" smtClean="0"/>
            <a:t> </a:t>
          </a:r>
          <a:r>
            <a:rPr lang="nl-NL" dirty="0" err="1" smtClean="0"/>
            <a:t>hình</a:t>
          </a:r>
          <a:r>
            <a:rPr lang="nl-NL" dirty="0" smtClean="0"/>
            <a:t> </a:t>
          </a:r>
          <a:r>
            <a:rPr lang="nl-NL" dirty="0" err="1" smtClean="0"/>
            <a:t>của</a:t>
          </a:r>
          <a:r>
            <a:rPr lang="nl-NL" dirty="0" smtClean="0"/>
            <a:t> </a:t>
          </a:r>
          <a:r>
            <a:rPr lang="nl-NL" dirty="0" err="1" smtClean="0"/>
            <a:t>nó</a:t>
          </a:r>
          <a:r>
            <a:rPr lang="nl-NL" dirty="0" smtClean="0"/>
            <a:t> </a:t>
          </a:r>
          <a:r>
            <a:rPr lang="nl-NL" dirty="0" err="1" smtClean="0"/>
            <a:t>cũng</a:t>
          </a:r>
          <a:r>
            <a:rPr lang="nl-NL" dirty="0" smtClean="0"/>
            <a:t> </a:t>
          </a:r>
          <a:r>
            <a:rPr lang="nl-NL" dirty="0" err="1" smtClean="0"/>
            <a:t>có</a:t>
          </a:r>
          <a:r>
            <a:rPr lang="nl-NL" dirty="0" smtClean="0"/>
            <a:t> </a:t>
          </a:r>
          <a:r>
            <a:rPr lang="nl-NL" dirty="0" err="1" smtClean="0"/>
            <a:t>phần</a:t>
          </a:r>
          <a:r>
            <a:rPr lang="nl-NL" dirty="0" smtClean="0"/>
            <a:t> </a:t>
          </a:r>
          <a:r>
            <a:rPr lang="nl-NL" dirty="0" err="1" smtClean="0"/>
            <a:t>đa</a:t>
          </a:r>
          <a:r>
            <a:rPr lang="nl-NL" dirty="0" smtClean="0"/>
            <a:t> </a:t>
          </a:r>
          <a:r>
            <a:rPr lang="nl-NL" dirty="0" err="1" smtClean="0"/>
            <a:t>dạng</a:t>
          </a:r>
          <a:r>
            <a:rPr lang="nl-NL" dirty="0" smtClean="0"/>
            <a:t> </a:t>
          </a:r>
          <a:r>
            <a:rPr lang="nl-NL" dirty="0" err="1" smtClean="0"/>
            <a:t>hơn</a:t>
          </a:r>
          <a:r>
            <a:rPr lang="en-US" dirty="0" smtClean="0"/>
            <a:t> </a:t>
          </a:r>
          <a:r>
            <a:rPr lang="nl-NL" dirty="0" smtClean="0"/>
            <a:t> </a:t>
          </a:r>
          <a:endParaRPr lang="en-US" dirty="0"/>
        </a:p>
      </dgm:t>
    </dgm:pt>
    <dgm:pt modelId="{4DC2AA58-8A5F-8D44-9C6A-E58066236396}" type="parTrans" cxnId="{3BBE24F9-A124-3C4E-A5EE-2DDA945EECB8}">
      <dgm:prSet/>
      <dgm:spPr/>
      <dgm:t>
        <a:bodyPr/>
        <a:lstStyle/>
        <a:p>
          <a:endParaRPr lang="en-US"/>
        </a:p>
      </dgm:t>
    </dgm:pt>
    <dgm:pt modelId="{8B752EC2-4F27-2C4E-AE33-82EB8FE48832}" type="sibTrans" cxnId="{3BBE24F9-A124-3C4E-A5EE-2DDA945EECB8}">
      <dgm:prSet/>
      <dgm:spPr/>
      <dgm:t>
        <a:bodyPr/>
        <a:lstStyle/>
        <a:p>
          <a:endParaRPr lang="en-US"/>
        </a:p>
      </dgm:t>
    </dgm:pt>
    <dgm:pt modelId="{54E27950-9418-6D43-AB7D-F8ED4B0D1AC6}">
      <dgm:prSet/>
      <dgm:spPr/>
      <dgm:t>
        <a:bodyPr/>
        <a:lstStyle/>
        <a:p>
          <a:r>
            <a:rPr lang="nl-NL" i="1" dirty="0" err="1" smtClean="0"/>
            <a:t>Vừa</a:t>
          </a:r>
          <a:r>
            <a:rPr lang="nl-NL" i="1" dirty="0" smtClean="0"/>
            <a:t> </a:t>
          </a:r>
          <a:r>
            <a:rPr lang="nl-NL" i="1" dirty="0" err="1" smtClean="0"/>
            <a:t>thông</a:t>
          </a:r>
          <a:r>
            <a:rPr lang="nl-NL" i="1" dirty="0" smtClean="0"/>
            <a:t> tin </a:t>
          </a:r>
          <a:r>
            <a:rPr lang="nl-NL" i="1" dirty="0" err="1" smtClean="0"/>
            <a:t>sự</a:t>
          </a:r>
          <a:r>
            <a:rPr lang="nl-NL" i="1" dirty="0" smtClean="0"/>
            <a:t> </a:t>
          </a:r>
          <a:r>
            <a:rPr lang="nl-NL" i="1" dirty="0" err="1" smtClean="0"/>
            <a:t>thật</a:t>
          </a:r>
          <a:r>
            <a:rPr lang="nl-NL" i="1" dirty="0" smtClean="0"/>
            <a:t>, </a:t>
          </a:r>
          <a:r>
            <a:rPr lang="nl-NL" i="1" dirty="0" err="1" smtClean="0"/>
            <a:t>vừa</a:t>
          </a:r>
          <a:r>
            <a:rPr lang="nl-NL" i="1" dirty="0" smtClean="0"/>
            <a:t> </a:t>
          </a:r>
          <a:r>
            <a:rPr lang="nl-NL" i="1" dirty="0" err="1" smtClean="0"/>
            <a:t>thông</a:t>
          </a:r>
          <a:r>
            <a:rPr lang="nl-NL" i="1" dirty="0" smtClean="0"/>
            <a:t> tin </a:t>
          </a:r>
          <a:r>
            <a:rPr lang="nl-NL" i="1" dirty="0" err="1" smtClean="0"/>
            <a:t>tâm</a:t>
          </a:r>
          <a:r>
            <a:rPr lang="nl-NL" i="1" dirty="0" smtClean="0"/>
            <a:t> </a:t>
          </a:r>
          <a:r>
            <a:rPr lang="nl-NL" i="1" dirty="0" err="1" smtClean="0"/>
            <a:t>trạng</a:t>
          </a:r>
          <a:r>
            <a:rPr lang="nl-NL" dirty="0" smtClean="0"/>
            <a:t> </a:t>
          </a:r>
          <a:r>
            <a:rPr lang="nl-NL" dirty="0" err="1" smtClean="0"/>
            <a:t>của</a:t>
          </a:r>
          <a:r>
            <a:rPr lang="nl-NL" dirty="0" smtClean="0"/>
            <a:t> </a:t>
          </a:r>
          <a:r>
            <a:rPr lang="nl-NL" dirty="0" err="1" smtClean="0"/>
            <a:t>tác</a:t>
          </a:r>
          <a:r>
            <a:rPr lang="nl-NL" dirty="0" smtClean="0"/>
            <a:t> </a:t>
          </a:r>
          <a:r>
            <a:rPr lang="nl-NL" dirty="0" err="1" smtClean="0"/>
            <a:t>giả</a:t>
          </a:r>
          <a:endParaRPr lang="en-US" dirty="0"/>
        </a:p>
      </dgm:t>
    </dgm:pt>
    <dgm:pt modelId="{664889BB-41EB-2440-B36D-3439AC135BA7}" type="parTrans" cxnId="{844224A4-B1F1-314A-80FC-5D8E78CA5B4F}">
      <dgm:prSet/>
      <dgm:spPr/>
      <dgm:t>
        <a:bodyPr/>
        <a:lstStyle/>
        <a:p>
          <a:endParaRPr lang="en-US"/>
        </a:p>
      </dgm:t>
    </dgm:pt>
    <dgm:pt modelId="{CFE15785-48D0-5A4E-98E9-FDB3A909305E}" type="sibTrans" cxnId="{844224A4-B1F1-314A-80FC-5D8E78CA5B4F}">
      <dgm:prSet/>
      <dgm:spPr/>
      <dgm:t>
        <a:bodyPr/>
        <a:lstStyle/>
        <a:p>
          <a:endParaRPr lang="en-US"/>
        </a:p>
      </dgm:t>
    </dgm:pt>
    <dgm:pt modelId="{6307A1EA-B311-5B4D-861D-FBB6B3032460}" type="pres">
      <dgm:prSet presAssocID="{B4F302AF-B752-2049-B9F5-FC75BA4F8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53A99-0C9B-7D49-930F-8875EDD57488}" type="pres">
      <dgm:prSet presAssocID="{B4F302AF-B752-2049-B9F5-FC75BA4F85D8}" presName="bkgdShp" presStyleLbl="alignAccFollowNode1" presStyleIdx="0" presStyleCnt="1" custLinFactY="-16230" custLinFactNeighborX="-34006" custLinFactNeighborY="-100000"/>
      <dgm:spPr/>
    </dgm:pt>
    <dgm:pt modelId="{C65C5FCB-3F9D-6548-8A8F-37806E30FE09}" type="pres">
      <dgm:prSet presAssocID="{B4F302AF-B752-2049-B9F5-FC75BA4F85D8}" presName="linComp" presStyleCnt="0"/>
      <dgm:spPr/>
    </dgm:pt>
    <dgm:pt modelId="{C4DFDAB2-35B0-8F4A-8A24-B66F53941485}" type="pres">
      <dgm:prSet presAssocID="{0205A9AF-EE0E-244F-A1B5-2835C77D2F26}" presName="compNode" presStyleCnt="0"/>
      <dgm:spPr/>
    </dgm:pt>
    <dgm:pt modelId="{F3E930F8-06B6-814A-8721-8B9391A02585}" type="pres">
      <dgm:prSet presAssocID="{0205A9AF-EE0E-244F-A1B5-2835C77D2F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7D8D1-37D9-AC42-A467-F06DF9EA0C93}" type="pres">
      <dgm:prSet presAssocID="{0205A9AF-EE0E-244F-A1B5-2835C77D2F26}" presName="invisiNode" presStyleLbl="node1" presStyleIdx="0" presStyleCnt="5"/>
      <dgm:spPr/>
    </dgm:pt>
    <dgm:pt modelId="{8E49E56B-FAD3-1A45-825D-CFD83EAFC657}" type="pres">
      <dgm:prSet presAssocID="{0205A9AF-EE0E-244F-A1B5-2835C77D2F26}" presName="imagNode" presStyleLbl="fgImgPlace1" presStyleIdx="0" presStyleCnt="5"/>
      <dgm:spPr/>
    </dgm:pt>
    <dgm:pt modelId="{A8B05F25-7708-C84A-8A29-7DDAFF979ECC}" type="pres">
      <dgm:prSet presAssocID="{7773580E-2D01-DD49-9575-DE4D360237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62C127-9904-5D49-8B3A-612F6A18F168}" type="pres">
      <dgm:prSet presAssocID="{430E0A80-D9DC-9E4F-A2ED-7E87C7351988}" presName="compNode" presStyleCnt="0"/>
      <dgm:spPr/>
    </dgm:pt>
    <dgm:pt modelId="{C1351CD8-9729-FE42-9C8C-3052B75CE27F}" type="pres">
      <dgm:prSet presAssocID="{430E0A80-D9DC-9E4F-A2ED-7E87C73519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29842-BBAD-774A-BFC8-66E47D05F800}" type="pres">
      <dgm:prSet presAssocID="{430E0A80-D9DC-9E4F-A2ED-7E87C7351988}" presName="invisiNode" presStyleLbl="node1" presStyleIdx="1" presStyleCnt="5"/>
      <dgm:spPr/>
    </dgm:pt>
    <dgm:pt modelId="{40B633A1-A4B9-D24B-9A0A-3B9985A1EF01}" type="pres">
      <dgm:prSet presAssocID="{430E0A80-D9DC-9E4F-A2ED-7E87C7351988}" presName="imagNode" presStyleLbl="fgImgPlace1" presStyleIdx="1" presStyleCnt="5" custLinFactNeighborX="-298" custLinFactNeighborY="-2440"/>
      <dgm:spPr/>
    </dgm:pt>
    <dgm:pt modelId="{B62CD729-BCFF-2C4B-9D4F-F51ADFBBF754}" type="pres">
      <dgm:prSet presAssocID="{CB97FF37-92F6-E34B-8436-11763850CF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671D28-EA1B-B445-9805-6DD5F32F4466}" type="pres">
      <dgm:prSet presAssocID="{906DD5E5-1327-6A48-9D81-7500F8511330}" presName="compNode" presStyleCnt="0"/>
      <dgm:spPr/>
    </dgm:pt>
    <dgm:pt modelId="{470D6086-1308-904C-AE12-1A43B2F3D4B6}" type="pres">
      <dgm:prSet presAssocID="{906DD5E5-1327-6A48-9D81-7500F85113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89CC6-99F4-C249-BC76-E661914393F3}" type="pres">
      <dgm:prSet presAssocID="{906DD5E5-1327-6A48-9D81-7500F8511330}" presName="invisiNode" presStyleLbl="node1" presStyleIdx="2" presStyleCnt="5"/>
      <dgm:spPr/>
    </dgm:pt>
    <dgm:pt modelId="{F2C5AA33-87EB-5444-A2E3-9BC3C715B3D4}" type="pres">
      <dgm:prSet presAssocID="{906DD5E5-1327-6A48-9D81-7500F8511330}" presName="imagNode" presStyleLbl="fgImgPlace1" presStyleIdx="2" presStyleCnt="5"/>
      <dgm:spPr/>
    </dgm:pt>
    <dgm:pt modelId="{2D3D5CF7-FA5A-3D48-BC20-9A80754A59B0}" type="pres">
      <dgm:prSet presAssocID="{9C549479-AE3B-D547-A23F-E81E0E03BC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044CB9-0C12-FD4B-B1C8-2E757846969D}" type="pres">
      <dgm:prSet presAssocID="{C7CD82DF-BE75-E945-A358-D1C313C2B5A4}" presName="compNode" presStyleCnt="0"/>
      <dgm:spPr/>
    </dgm:pt>
    <dgm:pt modelId="{34C98C68-47A7-BD41-BC37-5D246BA2F69A}" type="pres">
      <dgm:prSet presAssocID="{C7CD82DF-BE75-E945-A358-D1C313C2B5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E8A51-1398-7140-A000-00F08CC93073}" type="pres">
      <dgm:prSet presAssocID="{C7CD82DF-BE75-E945-A358-D1C313C2B5A4}" presName="invisiNode" presStyleLbl="node1" presStyleIdx="3" presStyleCnt="5"/>
      <dgm:spPr/>
    </dgm:pt>
    <dgm:pt modelId="{AA677202-1F54-8340-A8A2-F3EBCA829F9A}" type="pres">
      <dgm:prSet presAssocID="{C7CD82DF-BE75-E945-A358-D1C313C2B5A4}" presName="imagNode" presStyleLbl="fgImgPlace1" presStyleIdx="3" presStyleCnt="5"/>
      <dgm:spPr/>
    </dgm:pt>
    <dgm:pt modelId="{D711C2DC-7369-AD4E-A3D2-0A690BE01580}" type="pres">
      <dgm:prSet presAssocID="{8B752EC2-4F27-2C4E-AE33-82EB8FE488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1695592-FA7C-2247-8294-83F3CC24E621}" type="pres">
      <dgm:prSet presAssocID="{54E27950-9418-6D43-AB7D-F8ED4B0D1AC6}" presName="compNode" presStyleCnt="0"/>
      <dgm:spPr/>
    </dgm:pt>
    <dgm:pt modelId="{3FBB4BC0-3074-E444-8180-28A18748A41F}" type="pres">
      <dgm:prSet presAssocID="{54E27950-9418-6D43-AB7D-F8ED4B0D1A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0990B-B155-AB44-8C90-9D9D1EA0F0A6}" type="pres">
      <dgm:prSet presAssocID="{54E27950-9418-6D43-AB7D-F8ED4B0D1AC6}" presName="invisiNode" presStyleLbl="node1" presStyleIdx="4" presStyleCnt="5"/>
      <dgm:spPr/>
    </dgm:pt>
    <dgm:pt modelId="{6D507E7F-381D-DE42-89FE-655D10901B79}" type="pres">
      <dgm:prSet presAssocID="{54E27950-9418-6D43-AB7D-F8ED4B0D1AC6}" presName="imagNode" presStyleLbl="fgImgPlace1" presStyleIdx="4" presStyleCnt="5"/>
      <dgm:spPr/>
    </dgm:pt>
  </dgm:ptLst>
  <dgm:cxnLst>
    <dgm:cxn modelId="{AC3CC4C4-A1BB-0444-A199-7269951E7D4F}" type="presOf" srcId="{B4F302AF-B752-2049-B9F5-FC75BA4F85D8}" destId="{6307A1EA-B311-5B4D-861D-FBB6B3032460}" srcOrd="0" destOrd="0" presId="urn:microsoft.com/office/officeart/2005/8/layout/pList2"/>
    <dgm:cxn modelId="{336C80EA-3F7A-1149-AA3E-07FC3353FF58}" srcId="{B4F302AF-B752-2049-B9F5-FC75BA4F85D8}" destId="{430E0A80-D9DC-9E4F-A2ED-7E87C7351988}" srcOrd="1" destOrd="0" parTransId="{EF55F94C-3562-624D-8E59-1C152C638916}" sibTransId="{CB97FF37-92F6-E34B-8436-11763850CF37}"/>
    <dgm:cxn modelId="{FCDC041C-BD84-EF40-BA3C-E778D4AFFAC7}" type="presOf" srcId="{0205A9AF-EE0E-244F-A1B5-2835C77D2F26}" destId="{F3E930F8-06B6-814A-8721-8B9391A02585}" srcOrd="0" destOrd="0" presId="urn:microsoft.com/office/officeart/2005/8/layout/pList2"/>
    <dgm:cxn modelId="{A5C8267E-2E0C-BB42-9691-8799DDF41D1E}" type="presOf" srcId="{8B752EC2-4F27-2C4E-AE33-82EB8FE48832}" destId="{D711C2DC-7369-AD4E-A3D2-0A690BE01580}" srcOrd="0" destOrd="0" presId="urn:microsoft.com/office/officeart/2005/8/layout/pList2"/>
    <dgm:cxn modelId="{0550D76E-B318-BF43-800D-ACFDFABBCE1A}" type="presOf" srcId="{430E0A80-D9DC-9E4F-A2ED-7E87C7351988}" destId="{C1351CD8-9729-FE42-9C8C-3052B75CE27F}" srcOrd="0" destOrd="0" presId="urn:microsoft.com/office/officeart/2005/8/layout/pList2"/>
    <dgm:cxn modelId="{9FB9BC3A-5337-EF4D-82E2-5C4E204AFAEC}" type="presOf" srcId="{7773580E-2D01-DD49-9575-DE4D36023745}" destId="{A8B05F25-7708-C84A-8A29-7DDAFF979ECC}" srcOrd="0" destOrd="0" presId="urn:microsoft.com/office/officeart/2005/8/layout/pList2"/>
    <dgm:cxn modelId="{070C747B-BB06-1141-9B5C-F73CCDE1B09C}" type="presOf" srcId="{CB97FF37-92F6-E34B-8436-11763850CF37}" destId="{B62CD729-BCFF-2C4B-9D4F-F51ADFBBF754}" srcOrd="0" destOrd="0" presId="urn:microsoft.com/office/officeart/2005/8/layout/pList2"/>
    <dgm:cxn modelId="{8CBA8495-4640-AA49-A828-1C05ACE24AC8}" srcId="{B4F302AF-B752-2049-B9F5-FC75BA4F85D8}" destId="{906DD5E5-1327-6A48-9D81-7500F8511330}" srcOrd="2" destOrd="0" parTransId="{CA8DDFDC-E9BB-1F42-A215-824411261E3A}" sibTransId="{9C549479-AE3B-D547-A23F-E81E0E03BCC7}"/>
    <dgm:cxn modelId="{E6B9DC6A-89D2-6E40-A023-2196D1A38787}" type="presOf" srcId="{54E27950-9418-6D43-AB7D-F8ED4B0D1AC6}" destId="{3FBB4BC0-3074-E444-8180-28A18748A41F}" srcOrd="0" destOrd="0" presId="urn:microsoft.com/office/officeart/2005/8/layout/pList2"/>
    <dgm:cxn modelId="{B8A9A781-ADFE-894D-BB54-1172293545FC}" type="presOf" srcId="{906DD5E5-1327-6A48-9D81-7500F8511330}" destId="{470D6086-1308-904C-AE12-1A43B2F3D4B6}" srcOrd="0" destOrd="0" presId="urn:microsoft.com/office/officeart/2005/8/layout/pList2"/>
    <dgm:cxn modelId="{844224A4-B1F1-314A-80FC-5D8E78CA5B4F}" srcId="{B4F302AF-B752-2049-B9F5-FC75BA4F85D8}" destId="{54E27950-9418-6D43-AB7D-F8ED4B0D1AC6}" srcOrd="4" destOrd="0" parTransId="{664889BB-41EB-2440-B36D-3439AC135BA7}" sibTransId="{CFE15785-48D0-5A4E-98E9-FDB3A909305E}"/>
    <dgm:cxn modelId="{2652761D-AADF-AB4F-8CDC-2E64D936D30F}" type="presOf" srcId="{9C549479-AE3B-D547-A23F-E81E0E03BCC7}" destId="{2D3D5CF7-FA5A-3D48-BC20-9A80754A59B0}" srcOrd="0" destOrd="0" presId="urn:microsoft.com/office/officeart/2005/8/layout/pList2"/>
    <dgm:cxn modelId="{3A80273F-9095-0749-A850-1D9E1C955DEE}" type="presOf" srcId="{C7CD82DF-BE75-E945-A358-D1C313C2B5A4}" destId="{34C98C68-47A7-BD41-BC37-5D246BA2F69A}" srcOrd="0" destOrd="0" presId="urn:microsoft.com/office/officeart/2005/8/layout/pList2"/>
    <dgm:cxn modelId="{3BBE24F9-A124-3C4E-A5EE-2DDA945EECB8}" srcId="{B4F302AF-B752-2049-B9F5-FC75BA4F85D8}" destId="{C7CD82DF-BE75-E945-A358-D1C313C2B5A4}" srcOrd="3" destOrd="0" parTransId="{4DC2AA58-8A5F-8D44-9C6A-E58066236396}" sibTransId="{8B752EC2-4F27-2C4E-AE33-82EB8FE48832}"/>
    <dgm:cxn modelId="{E928D4C0-665C-A44A-8E86-8C2B2DB62C58}" srcId="{B4F302AF-B752-2049-B9F5-FC75BA4F85D8}" destId="{0205A9AF-EE0E-244F-A1B5-2835C77D2F26}" srcOrd="0" destOrd="0" parTransId="{8FF5DEEF-39CC-0B49-A5CB-144DC742DE50}" sibTransId="{7773580E-2D01-DD49-9575-DE4D36023745}"/>
    <dgm:cxn modelId="{2F93AFC9-D235-7D4D-9080-EC158BF26CA9}" type="presParOf" srcId="{6307A1EA-B311-5B4D-861D-FBB6B3032460}" destId="{73853A99-0C9B-7D49-930F-8875EDD57488}" srcOrd="0" destOrd="0" presId="urn:microsoft.com/office/officeart/2005/8/layout/pList2"/>
    <dgm:cxn modelId="{F3D24215-F16C-314B-876D-EA07C2EDE84C}" type="presParOf" srcId="{6307A1EA-B311-5B4D-861D-FBB6B3032460}" destId="{C65C5FCB-3F9D-6548-8A8F-37806E30FE09}" srcOrd="1" destOrd="0" presId="urn:microsoft.com/office/officeart/2005/8/layout/pList2"/>
    <dgm:cxn modelId="{3581EB4A-F619-724E-A8DC-F614A4265FF9}" type="presParOf" srcId="{C65C5FCB-3F9D-6548-8A8F-37806E30FE09}" destId="{C4DFDAB2-35B0-8F4A-8A24-B66F53941485}" srcOrd="0" destOrd="0" presId="urn:microsoft.com/office/officeart/2005/8/layout/pList2"/>
    <dgm:cxn modelId="{AE217BE1-D485-4643-9003-93C7D6B52AD5}" type="presParOf" srcId="{C4DFDAB2-35B0-8F4A-8A24-B66F53941485}" destId="{F3E930F8-06B6-814A-8721-8B9391A02585}" srcOrd="0" destOrd="0" presId="urn:microsoft.com/office/officeart/2005/8/layout/pList2"/>
    <dgm:cxn modelId="{4120E193-6229-0148-B064-377079125548}" type="presParOf" srcId="{C4DFDAB2-35B0-8F4A-8A24-B66F53941485}" destId="{D127D8D1-37D9-AC42-A467-F06DF9EA0C93}" srcOrd="1" destOrd="0" presId="urn:microsoft.com/office/officeart/2005/8/layout/pList2"/>
    <dgm:cxn modelId="{622001CE-283F-9147-8A3B-B39667930284}" type="presParOf" srcId="{C4DFDAB2-35B0-8F4A-8A24-B66F53941485}" destId="{8E49E56B-FAD3-1A45-825D-CFD83EAFC657}" srcOrd="2" destOrd="0" presId="urn:microsoft.com/office/officeart/2005/8/layout/pList2"/>
    <dgm:cxn modelId="{28D669FB-9499-2A4B-AE22-36F5E9BC7A35}" type="presParOf" srcId="{C65C5FCB-3F9D-6548-8A8F-37806E30FE09}" destId="{A8B05F25-7708-C84A-8A29-7DDAFF979ECC}" srcOrd="1" destOrd="0" presId="urn:microsoft.com/office/officeart/2005/8/layout/pList2"/>
    <dgm:cxn modelId="{ED3DE231-AE18-4549-B793-9316D31532B3}" type="presParOf" srcId="{C65C5FCB-3F9D-6548-8A8F-37806E30FE09}" destId="{2262C127-9904-5D49-8B3A-612F6A18F168}" srcOrd="2" destOrd="0" presId="urn:microsoft.com/office/officeart/2005/8/layout/pList2"/>
    <dgm:cxn modelId="{E1DBC6C0-ECF2-D149-9237-A280DA966656}" type="presParOf" srcId="{2262C127-9904-5D49-8B3A-612F6A18F168}" destId="{C1351CD8-9729-FE42-9C8C-3052B75CE27F}" srcOrd="0" destOrd="0" presId="urn:microsoft.com/office/officeart/2005/8/layout/pList2"/>
    <dgm:cxn modelId="{C30953C3-FF0F-F548-ADB8-348F11E65302}" type="presParOf" srcId="{2262C127-9904-5D49-8B3A-612F6A18F168}" destId="{E9629842-BBAD-774A-BFC8-66E47D05F800}" srcOrd="1" destOrd="0" presId="urn:microsoft.com/office/officeart/2005/8/layout/pList2"/>
    <dgm:cxn modelId="{1C765DAF-4BF2-6447-A948-ADC682B37641}" type="presParOf" srcId="{2262C127-9904-5D49-8B3A-612F6A18F168}" destId="{40B633A1-A4B9-D24B-9A0A-3B9985A1EF01}" srcOrd="2" destOrd="0" presId="urn:microsoft.com/office/officeart/2005/8/layout/pList2"/>
    <dgm:cxn modelId="{B17EE713-1D02-6040-98B1-8A6B57B756C7}" type="presParOf" srcId="{C65C5FCB-3F9D-6548-8A8F-37806E30FE09}" destId="{B62CD729-BCFF-2C4B-9D4F-F51ADFBBF754}" srcOrd="3" destOrd="0" presId="urn:microsoft.com/office/officeart/2005/8/layout/pList2"/>
    <dgm:cxn modelId="{0BABFEEB-4965-E441-AB67-FF64C58FE1FA}" type="presParOf" srcId="{C65C5FCB-3F9D-6548-8A8F-37806E30FE09}" destId="{5E671D28-EA1B-B445-9805-6DD5F32F4466}" srcOrd="4" destOrd="0" presId="urn:microsoft.com/office/officeart/2005/8/layout/pList2"/>
    <dgm:cxn modelId="{3312C285-01C9-9648-8E11-17C9D27169FC}" type="presParOf" srcId="{5E671D28-EA1B-B445-9805-6DD5F32F4466}" destId="{470D6086-1308-904C-AE12-1A43B2F3D4B6}" srcOrd="0" destOrd="0" presId="urn:microsoft.com/office/officeart/2005/8/layout/pList2"/>
    <dgm:cxn modelId="{BF859E84-D6E6-A049-BD4B-687EF18A55D4}" type="presParOf" srcId="{5E671D28-EA1B-B445-9805-6DD5F32F4466}" destId="{7B589CC6-99F4-C249-BC76-E661914393F3}" srcOrd="1" destOrd="0" presId="urn:microsoft.com/office/officeart/2005/8/layout/pList2"/>
    <dgm:cxn modelId="{194EED7B-19F8-8942-8607-F90D61888161}" type="presParOf" srcId="{5E671D28-EA1B-B445-9805-6DD5F32F4466}" destId="{F2C5AA33-87EB-5444-A2E3-9BC3C715B3D4}" srcOrd="2" destOrd="0" presId="urn:microsoft.com/office/officeart/2005/8/layout/pList2"/>
    <dgm:cxn modelId="{3E7E26C7-C775-134C-84BE-BE17642C2BF5}" type="presParOf" srcId="{C65C5FCB-3F9D-6548-8A8F-37806E30FE09}" destId="{2D3D5CF7-FA5A-3D48-BC20-9A80754A59B0}" srcOrd="5" destOrd="0" presId="urn:microsoft.com/office/officeart/2005/8/layout/pList2"/>
    <dgm:cxn modelId="{F3997B43-2105-AA4B-9BFE-53A021FB9D67}" type="presParOf" srcId="{C65C5FCB-3F9D-6548-8A8F-37806E30FE09}" destId="{94044CB9-0C12-FD4B-B1C8-2E757846969D}" srcOrd="6" destOrd="0" presId="urn:microsoft.com/office/officeart/2005/8/layout/pList2"/>
    <dgm:cxn modelId="{BFFE2CE5-CFDD-7E4C-86F5-AA79729B5F53}" type="presParOf" srcId="{94044CB9-0C12-FD4B-B1C8-2E757846969D}" destId="{34C98C68-47A7-BD41-BC37-5D246BA2F69A}" srcOrd="0" destOrd="0" presId="urn:microsoft.com/office/officeart/2005/8/layout/pList2"/>
    <dgm:cxn modelId="{FD180C85-FA65-1147-8079-4C975B9D3375}" type="presParOf" srcId="{94044CB9-0C12-FD4B-B1C8-2E757846969D}" destId="{A18E8A51-1398-7140-A000-00F08CC93073}" srcOrd="1" destOrd="0" presId="urn:microsoft.com/office/officeart/2005/8/layout/pList2"/>
    <dgm:cxn modelId="{CD32C598-EC31-5C46-B335-FC0610605A26}" type="presParOf" srcId="{94044CB9-0C12-FD4B-B1C8-2E757846969D}" destId="{AA677202-1F54-8340-A8A2-F3EBCA829F9A}" srcOrd="2" destOrd="0" presId="urn:microsoft.com/office/officeart/2005/8/layout/pList2"/>
    <dgm:cxn modelId="{20B0545B-23A8-6C45-93D5-D479A20365E6}" type="presParOf" srcId="{C65C5FCB-3F9D-6548-8A8F-37806E30FE09}" destId="{D711C2DC-7369-AD4E-A3D2-0A690BE01580}" srcOrd="7" destOrd="0" presId="urn:microsoft.com/office/officeart/2005/8/layout/pList2"/>
    <dgm:cxn modelId="{D75317D5-561E-1247-84EC-982237F4AC58}" type="presParOf" srcId="{C65C5FCB-3F9D-6548-8A8F-37806E30FE09}" destId="{A1695592-FA7C-2247-8294-83F3CC24E621}" srcOrd="8" destOrd="0" presId="urn:microsoft.com/office/officeart/2005/8/layout/pList2"/>
    <dgm:cxn modelId="{1242BE9D-98E3-9445-BEA8-AC6FF22A62C3}" type="presParOf" srcId="{A1695592-FA7C-2247-8294-83F3CC24E621}" destId="{3FBB4BC0-3074-E444-8180-28A18748A41F}" srcOrd="0" destOrd="0" presId="urn:microsoft.com/office/officeart/2005/8/layout/pList2"/>
    <dgm:cxn modelId="{476AA387-99CE-8C4D-A38C-BF6874A74E48}" type="presParOf" srcId="{A1695592-FA7C-2247-8294-83F3CC24E621}" destId="{B210990B-B155-AB44-8C90-9D9D1EA0F0A6}" srcOrd="1" destOrd="0" presId="urn:microsoft.com/office/officeart/2005/8/layout/pList2"/>
    <dgm:cxn modelId="{55518F31-5B15-344C-AA26-A5138EDC58AE}" type="presParOf" srcId="{A1695592-FA7C-2247-8294-83F3CC24E621}" destId="{6D507E7F-381D-DE42-89FE-655D10901B7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99EBA3-B338-4A4A-90B1-F4FDF82BD3AE}" type="doc">
      <dgm:prSet loTypeId="urn:microsoft.com/office/officeart/2005/8/layout/hierarchy3" loCatId="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72E9231-C2EE-624C-9F7B-3F14FA5F0BCB}">
      <dgm:prSet phldrT="[Text]" custT="1"/>
      <dgm:spPr/>
      <dgm:t>
        <a:bodyPr/>
        <a:lstStyle/>
        <a:p>
          <a:r>
            <a:rPr lang="nl-NL" sz="1800" i="0" dirty="0" err="1" smtClean="0">
              <a:latin typeface="Cambria"/>
            </a:rPr>
            <a:t>Lựa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chọn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đúng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vấn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đề</a:t>
          </a:r>
          <a:r>
            <a:rPr lang="nl-NL" sz="1800" i="0" dirty="0" smtClean="0">
              <a:latin typeface="Cambria"/>
            </a:rPr>
            <a:t>, </a:t>
          </a:r>
          <a:r>
            <a:rPr lang="nl-NL" sz="1800" i="0" dirty="0" err="1" smtClean="0">
              <a:latin typeface="Cambria"/>
            </a:rPr>
            <a:t>sự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kiện</a:t>
          </a:r>
          <a:endParaRPr lang="en-US" sz="1800" i="0" dirty="0">
            <a:latin typeface="Cambria"/>
          </a:endParaRPr>
        </a:p>
      </dgm:t>
    </dgm:pt>
    <dgm:pt modelId="{4517A154-3395-B347-A88A-18DF5520E4AD}" type="parTrans" cxnId="{EE45AABE-F8F8-9E4E-B422-3B14973135EF}">
      <dgm:prSet/>
      <dgm:spPr/>
      <dgm:t>
        <a:bodyPr/>
        <a:lstStyle/>
        <a:p>
          <a:endParaRPr lang="en-US"/>
        </a:p>
      </dgm:t>
    </dgm:pt>
    <dgm:pt modelId="{29F35D44-E110-6F46-9D58-48A30040F73E}" type="sibTrans" cxnId="{EE45AABE-F8F8-9E4E-B422-3B14973135EF}">
      <dgm:prSet/>
      <dgm:spPr/>
      <dgm:t>
        <a:bodyPr/>
        <a:lstStyle/>
        <a:p>
          <a:endParaRPr lang="en-US"/>
        </a:p>
      </dgm:t>
    </dgm:pt>
    <dgm:pt modelId="{6BC68CC1-49EA-C442-BD3B-A9EB9D6E0E74}">
      <dgm:prSet phldrT="[Text]" custT="1"/>
      <dgm:spPr/>
      <dgm:t>
        <a:bodyPr/>
        <a:lstStyle/>
        <a:p>
          <a:r>
            <a:rPr lang="nl-NL" sz="1800" dirty="0" err="1" smtClean="0">
              <a:latin typeface="Cambria"/>
            </a:rPr>
            <a:t>tuyên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truyền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thời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sự</a:t>
          </a:r>
          <a:r>
            <a:rPr lang="nl-NL" sz="1800" dirty="0" smtClean="0">
              <a:latin typeface="Cambria"/>
            </a:rPr>
            <a:t> </a:t>
          </a:r>
          <a:endParaRPr lang="en-US" sz="1800" dirty="0">
            <a:latin typeface="Cambria"/>
          </a:endParaRPr>
        </a:p>
      </dgm:t>
    </dgm:pt>
    <dgm:pt modelId="{340A295C-08B8-084F-9DCA-24FB219D18FD}" type="parTrans" cxnId="{6A69039E-73B1-E943-915D-9E73A8E8DDA3}">
      <dgm:prSet/>
      <dgm:spPr/>
      <dgm:t>
        <a:bodyPr/>
        <a:lstStyle/>
        <a:p>
          <a:endParaRPr lang="en-US" sz="1800">
            <a:latin typeface="Cambria"/>
          </a:endParaRPr>
        </a:p>
      </dgm:t>
    </dgm:pt>
    <dgm:pt modelId="{CBA5D921-0EB0-2941-8F42-49DCB82AE4AE}" type="sibTrans" cxnId="{6A69039E-73B1-E943-915D-9E73A8E8DDA3}">
      <dgm:prSet/>
      <dgm:spPr/>
      <dgm:t>
        <a:bodyPr/>
        <a:lstStyle/>
        <a:p>
          <a:endParaRPr lang="en-US"/>
        </a:p>
      </dgm:t>
    </dgm:pt>
    <dgm:pt modelId="{42202568-A4E9-E547-81A3-AE1D522DAA34}">
      <dgm:prSet phldrT="[Text]" custT="1"/>
      <dgm:spPr/>
      <dgm:t>
        <a:bodyPr/>
        <a:lstStyle/>
        <a:p>
          <a:r>
            <a:rPr lang="nl-NL" sz="1800" dirty="0" err="1" smtClean="0">
              <a:latin typeface="Cambria"/>
            </a:rPr>
            <a:t>độc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giả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có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quan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tâm</a:t>
          </a:r>
          <a:endParaRPr lang="en-US" sz="1800" dirty="0">
            <a:latin typeface="Cambria"/>
          </a:endParaRPr>
        </a:p>
      </dgm:t>
    </dgm:pt>
    <dgm:pt modelId="{5D92DF50-A169-2542-B2AC-18D98959700E}" type="parTrans" cxnId="{062A2676-0E40-B14F-8EF5-FE88192B8F8B}">
      <dgm:prSet/>
      <dgm:spPr/>
      <dgm:t>
        <a:bodyPr/>
        <a:lstStyle/>
        <a:p>
          <a:endParaRPr lang="en-US" sz="1800">
            <a:latin typeface="Cambria"/>
          </a:endParaRPr>
        </a:p>
      </dgm:t>
    </dgm:pt>
    <dgm:pt modelId="{CE976C09-00ED-BC41-8004-1180A70F8ACC}" type="sibTrans" cxnId="{062A2676-0E40-B14F-8EF5-FE88192B8F8B}">
      <dgm:prSet/>
      <dgm:spPr/>
      <dgm:t>
        <a:bodyPr/>
        <a:lstStyle/>
        <a:p>
          <a:endParaRPr lang="en-US"/>
        </a:p>
      </dgm:t>
    </dgm:pt>
    <dgm:pt modelId="{1ADE6B6F-E953-D741-88CA-BDB3A0009864}">
      <dgm:prSet phldrT="[Text]" custT="1"/>
      <dgm:spPr/>
      <dgm:t>
        <a:bodyPr/>
        <a:lstStyle/>
        <a:p>
          <a:r>
            <a:rPr lang="nl-NL" sz="1800" i="0" dirty="0" err="1" smtClean="0">
              <a:latin typeface="Cambria"/>
            </a:rPr>
            <a:t>Lựa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chọn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cách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thể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hiện</a:t>
          </a:r>
          <a:r>
            <a:rPr lang="nl-NL" sz="1800" i="0" dirty="0" smtClean="0">
              <a:latin typeface="Cambria"/>
            </a:rPr>
            <a:t> </a:t>
          </a:r>
          <a:endParaRPr lang="en-US" sz="1800" i="0" dirty="0">
            <a:latin typeface="Cambria"/>
          </a:endParaRPr>
        </a:p>
      </dgm:t>
    </dgm:pt>
    <dgm:pt modelId="{5891ED7D-92E7-9D4E-AF94-1741DF49B899}" type="parTrans" cxnId="{44441364-8343-FA4D-A647-95695A7FAF5F}">
      <dgm:prSet/>
      <dgm:spPr/>
      <dgm:t>
        <a:bodyPr/>
        <a:lstStyle/>
        <a:p>
          <a:endParaRPr lang="en-US"/>
        </a:p>
      </dgm:t>
    </dgm:pt>
    <dgm:pt modelId="{2D7594DB-0D28-894A-8D2A-E38A31F043F6}" type="sibTrans" cxnId="{44441364-8343-FA4D-A647-95695A7FAF5F}">
      <dgm:prSet/>
      <dgm:spPr/>
      <dgm:t>
        <a:bodyPr/>
        <a:lstStyle/>
        <a:p>
          <a:endParaRPr lang="en-US"/>
        </a:p>
      </dgm:t>
    </dgm:pt>
    <dgm:pt modelId="{B3815C69-8A56-6546-8411-A316BEB5BD30}">
      <dgm:prSet phldrT="[Text]" custT="1"/>
      <dgm:spPr/>
      <dgm:t>
        <a:bodyPr/>
        <a:lstStyle/>
        <a:p>
          <a:r>
            <a:rPr lang="nl-NL" sz="1800" i="0" dirty="0" err="1" smtClean="0">
              <a:latin typeface="Cambria"/>
            </a:rPr>
            <a:t>từ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quá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khứ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đến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hiện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tại</a:t>
          </a:r>
          <a:endParaRPr lang="en-US" sz="1800" i="0" dirty="0">
            <a:latin typeface="Cambria"/>
          </a:endParaRPr>
        </a:p>
      </dgm:t>
    </dgm:pt>
    <dgm:pt modelId="{1E612C67-D731-1544-9F73-392CE05B4602}" type="parTrans" cxnId="{829AF9CD-4DD6-EA49-A2D1-354FECA743B2}">
      <dgm:prSet/>
      <dgm:spPr/>
      <dgm:t>
        <a:bodyPr/>
        <a:lstStyle/>
        <a:p>
          <a:endParaRPr lang="en-US" sz="1800">
            <a:latin typeface="Cambria"/>
          </a:endParaRPr>
        </a:p>
      </dgm:t>
    </dgm:pt>
    <dgm:pt modelId="{B2A352BF-0166-2745-A106-907F496EE0A7}" type="sibTrans" cxnId="{829AF9CD-4DD6-EA49-A2D1-354FECA743B2}">
      <dgm:prSet/>
      <dgm:spPr/>
      <dgm:t>
        <a:bodyPr/>
        <a:lstStyle/>
        <a:p>
          <a:endParaRPr lang="en-US"/>
        </a:p>
      </dgm:t>
    </dgm:pt>
    <dgm:pt modelId="{E694C05B-A2DC-9B49-A4F0-DE868184020E}">
      <dgm:prSet phldrT="[Text]" custT="1"/>
      <dgm:spPr/>
      <dgm:t>
        <a:bodyPr/>
        <a:lstStyle/>
        <a:p>
          <a:endParaRPr lang="nl-NL" sz="1800" dirty="0" smtClean="0">
            <a:latin typeface="Cambria"/>
          </a:endParaRPr>
        </a:p>
        <a:p>
          <a:r>
            <a:rPr lang="nl-NL" sz="1800" dirty="0" err="1" smtClean="0">
              <a:latin typeface="Cambria"/>
            </a:rPr>
            <a:t>Bắt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đầu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từ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hiện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tại</a:t>
          </a:r>
          <a:r>
            <a:rPr lang="nl-NL" sz="1800" dirty="0" smtClean="0">
              <a:latin typeface="Cambria"/>
            </a:rPr>
            <a:t>, </a:t>
          </a:r>
          <a:r>
            <a:rPr lang="nl-NL" sz="1800" dirty="0" err="1" smtClean="0">
              <a:latin typeface="Cambria"/>
            </a:rPr>
            <a:t>sau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đó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quay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lại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quá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khứ</a:t>
          </a:r>
          <a:r>
            <a:rPr lang="en-US" sz="1800" dirty="0" smtClean="0">
              <a:latin typeface="Cambria"/>
            </a:rPr>
            <a:t> </a:t>
          </a:r>
        </a:p>
        <a:p>
          <a:endParaRPr lang="en-US" sz="1800" dirty="0">
            <a:latin typeface="Cambria"/>
          </a:endParaRPr>
        </a:p>
      </dgm:t>
    </dgm:pt>
    <dgm:pt modelId="{642BC86A-E29B-2E4F-9253-AD6E8B0A4F8D}" type="parTrans" cxnId="{8DB6AD74-F04B-004F-9BB7-FA3BE2CB27F0}">
      <dgm:prSet/>
      <dgm:spPr/>
      <dgm:t>
        <a:bodyPr/>
        <a:lstStyle/>
        <a:p>
          <a:endParaRPr lang="en-US" sz="1800">
            <a:latin typeface="Cambria"/>
          </a:endParaRPr>
        </a:p>
      </dgm:t>
    </dgm:pt>
    <dgm:pt modelId="{D93F03C7-9273-804D-B7C3-AF94DA130A02}" type="sibTrans" cxnId="{8DB6AD74-F04B-004F-9BB7-FA3BE2CB27F0}">
      <dgm:prSet/>
      <dgm:spPr/>
      <dgm:t>
        <a:bodyPr/>
        <a:lstStyle/>
        <a:p>
          <a:endParaRPr lang="en-US"/>
        </a:p>
      </dgm:t>
    </dgm:pt>
    <dgm:pt modelId="{4F4CE93A-0B35-5549-A999-FA6458887583}">
      <dgm:prSet custT="1"/>
      <dgm:spPr/>
      <dgm:t>
        <a:bodyPr/>
        <a:lstStyle/>
        <a:p>
          <a:r>
            <a:rPr lang="nl-NL" sz="1800" dirty="0" err="1" smtClean="0">
              <a:latin typeface="Cambria"/>
            </a:rPr>
            <a:t>Dung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lượng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khoảng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từ</a:t>
          </a:r>
          <a:r>
            <a:rPr lang="nl-NL" sz="1800" dirty="0" smtClean="0">
              <a:latin typeface="Cambria"/>
            </a:rPr>
            <a:t> 300 </a:t>
          </a:r>
          <a:r>
            <a:rPr lang="nl-NL" sz="1800" dirty="0" err="1" smtClean="0">
              <a:latin typeface="Cambria"/>
            </a:rPr>
            <a:t>đến</a:t>
          </a:r>
          <a:r>
            <a:rPr lang="nl-NL" sz="1800" dirty="0" smtClean="0">
              <a:latin typeface="Cambria"/>
            </a:rPr>
            <a:t> 600 </a:t>
          </a:r>
          <a:r>
            <a:rPr lang="nl-NL" sz="1800" dirty="0" err="1" smtClean="0">
              <a:latin typeface="Cambria"/>
            </a:rPr>
            <a:t>từ</a:t>
          </a:r>
          <a:endParaRPr lang="en-US" sz="1800" dirty="0">
            <a:latin typeface="Cambria"/>
          </a:endParaRPr>
        </a:p>
      </dgm:t>
    </dgm:pt>
    <dgm:pt modelId="{325A2B0E-0D75-8445-BDEC-5D4F856E8301}" type="parTrans" cxnId="{EABF06BA-8796-B946-83AF-0D7EE2178151}">
      <dgm:prSet/>
      <dgm:spPr/>
      <dgm:t>
        <a:bodyPr/>
        <a:lstStyle/>
        <a:p>
          <a:endParaRPr lang="en-US"/>
        </a:p>
      </dgm:t>
    </dgm:pt>
    <dgm:pt modelId="{B4526746-75AB-754B-AF0E-B29CB890C80C}" type="sibTrans" cxnId="{EABF06BA-8796-B946-83AF-0D7EE2178151}">
      <dgm:prSet/>
      <dgm:spPr/>
      <dgm:t>
        <a:bodyPr/>
        <a:lstStyle/>
        <a:p>
          <a:endParaRPr lang="en-US"/>
        </a:p>
      </dgm:t>
    </dgm:pt>
    <dgm:pt modelId="{0C322B2C-1EFD-8243-A786-0534874C1694}">
      <dgm:prSet custT="1"/>
      <dgm:spPr/>
      <dgm:t>
        <a:bodyPr/>
        <a:lstStyle/>
        <a:p>
          <a:r>
            <a:rPr lang="nl-NL" sz="1800" i="0" dirty="0" err="1" smtClean="0">
              <a:latin typeface="Cambria"/>
            </a:rPr>
            <a:t>hiện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tại</a:t>
          </a:r>
          <a:r>
            <a:rPr lang="nl-NL" sz="1800" i="0" dirty="0" smtClean="0">
              <a:latin typeface="Cambria"/>
            </a:rPr>
            <a:t> - </a:t>
          </a:r>
          <a:r>
            <a:rPr lang="nl-NL" sz="1800" i="0" dirty="0" err="1" smtClean="0">
              <a:latin typeface="Cambria"/>
            </a:rPr>
            <a:t>quá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khứ</a:t>
          </a:r>
          <a:r>
            <a:rPr lang="nl-NL" sz="1800" i="0" dirty="0" smtClean="0">
              <a:latin typeface="Cambria"/>
            </a:rPr>
            <a:t> - </a:t>
          </a:r>
          <a:r>
            <a:rPr lang="nl-NL" sz="1800" i="0" dirty="0" err="1" smtClean="0">
              <a:latin typeface="Cambria"/>
            </a:rPr>
            <a:t>hiện</a:t>
          </a:r>
          <a:r>
            <a:rPr lang="nl-NL" sz="1800" i="0" dirty="0" smtClean="0">
              <a:latin typeface="Cambria"/>
            </a:rPr>
            <a:t> </a:t>
          </a:r>
          <a:r>
            <a:rPr lang="nl-NL" sz="1800" i="0" dirty="0" err="1" smtClean="0">
              <a:latin typeface="Cambria"/>
            </a:rPr>
            <a:t>tại</a:t>
          </a:r>
          <a:r>
            <a:rPr lang="nl-NL" sz="1800" i="0" dirty="0" smtClean="0">
              <a:latin typeface="Cambria"/>
            </a:rPr>
            <a:t> </a:t>
          </a:r>
          <a:endParaRPr lang="en-US" sz="1800" i="0" dirty="0">
            <a:latin typeface="Cambria"/>
          </a:endParaRPr>
        </a:p>
      </dgm:t>
    </dgm:pt>
    <dgm:pt modelId="{2C48B917-4D4D-4A4F-8267-0E85B8A2DF69}" type="parTrans" cxnId="{4446CF1A-C216-A845-B9C1-8E8D70A3A3D9}">
      <dgm:prSet/>
      <dgm:spPr/>
      <dgm:t>
        <a:bodyPr/>
        <a:lstStyle/>
        <a:p>
          <a:endParaRPr lang="en-US" sz="1800">
            <a:latin typeface="Cambria"/>
          </a:endParaRPr>
        </a:p>
      </dgm:t>
    </dgm:pt>
    <dgm:pt modelId="{4A29941F-07F3-1745-BA47-AF3D1F1BF926}" type="sibTrans" cxnId="{4446CF1A-C216-A845-B9C1-8E8D70A3A3D9}">
      <dgm:prSet/>
      <dgm:spPr/>
      <dgm:t>
        <a:bodyPr/>
        <a:lstStyle/>
        <a:p>
          <a:endParaRPr lang="en-US"/>
        </a:p>
      </dgm:t>
    </dgm:pt>
    <dgm:pt modelId="{7B2CB40C-D003-4E40-8BCE-064F2033EAC8}">
      <dgm:prSet custT="1"/>
      <dgm:spPr/>
      <dgm:t>
        <a:bodyPr/>
        <a:lstStyle/>
        <a:p>
          <a:r>
            <a:rPr lang="nl-NL" sz="1800" dirty="0" err="1" smtClean="0">
              <a:latin typeface="Cambria"/>
            </a:rPr>
            <a:t>Nên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có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ít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nhất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là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một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tấm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ảnh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minh</a:t>
          </a:r>
          <a:r>
            <a:rPr lang="nl-NL" sz="1800" dirty="0" smtClean="0">
              <a:latin typeface="Cambria"/>
            </a:rPr>
            <a:t> </a:t>
          </a:r>
          <a:r>
            <a:rPr lang="nl-NL" sz="1800" dirty="0" err="1" smtClean="0">
              <a:latin typeface="Cambria"/>
            </a:rPr>
            <a:t>họa</a:t>
          </a:r>
          <a:endParaRPr lang="en-US" sz="1800" dirty="0">
            <a:latin typeface="Cambria"/>
          </a:endParaRPr>
        </a:p>
      </dgm:t>
    </dgm:pt>
    <dgm:pt modelId="{8194B098-96A2-E94C-AF46-05CEFFCC6887}" type="parTrans" cxnId="{B499815A-5FBD-E140-A6AA-6DEDE158F325}">
      <dgm:prSet/>
      <dgm:spPr/>
      <dgm:t>
        <a:bodyPr/>
        <a:lstStyle/>
        <a:p>
          <a:endParaRPr lang="en-US"/>
        </a:p>
      </dgm:t>
    </dgm:pt>
    <dgm:pt modelId="{9DC46854-2BA3-6942-835F-1F5BA17398D0}" type="sibTrans" cxnId="{B499815A-5FBD-E140-A6AA-6DEDE158F325}">
      <dgm:prSet/>
      <dgm:spPr/>
      <dgm:t>
        <a:bodyPr/>
        <a:lstStyle/>
        <a:p>
          <a:endParaRPr lang="en-US"/>
        </a:p>
      </dgm:t>
    </dgm:pt>
    <dgm:pt modelId="{1ACB4B37-C98B-654A-B097-80B8234F88DB}" type="pres">
      <dgm:prSet presAssocID="{E599EBA3-B338-4A4A-90B1-F4FDF82BD3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8D96EA-4541-2046-9BF8-AE0453C5CB70}" type="pres">
      <dgm:prSet presAssocID="{972E9231-C2EE-624C-9F7B-3F14FA5F0BCB}" presName="root" presStyleCnt="0"/>
      <dgm:spPr/>
    </dgm:pt>
    <dgm:pt modelId="{1D323D6C-C732-604C-9698-75645A6535DB}" type="pres">
      <dgm:prSet presAssocID="{972E9231-C2EE-624C-9F7B-3F14FA5F0BCB}" presName="rootComposite" presStyleCnt="0"/>
      <dgm:spPr/>
    </dgm:pt>
    <dgm:pt modelId="{DD160ADE-924F-8D47-AFF5-121ABAC53195}" type="pres">
      <dgm:prSet presAssocID="{972E9231-C2EE-624C-9F7B-3F14FA5F0BCB}" presName="rootText" presStyleLbl="node1" presStyleIdx="0" presStyleCnt="4"/>
      <dgm:spPr/>
      <dgm:t>
        <a:bodyPr/>
        <a:lstStyle/>
        <a:p>
          <a:endParaRPr lang="en-US"/>
        </a:p>
      </dgm:t>
    </dgm:pt>
    <dgm:pt modelId="{51854621-713B-FD4E-9497-526E244C26E4}" type="pres">
      <dgm:prSet presAssocID="{972E9231-C2EE-624C-9F7B-3F14FA5F0BCB}" presName="rootConnector" presStyleLbl="node1" presStyleIdx="0" presStyleCnt="4"/>
      <dgm:spPr/>
      <dgm:t>
        <a:bodyPr/>
        <a:lstStyle/>
        <a:p>
          <a:endParaRPr lang="en-US"/>
        </a:p>
      </dgm:t>
    </dgm:pt>
    <dgm:pt modelId="{D36E965D-09AE-B64F-B8FD-6D56FD0F4E38}" type="pres">
      <dgm:prSet presAssocID="{972E9231-C2EE-624C-9F7B-3F14FA5F0BCB}" presName="childShape" presStyleCnt="0"/>
      <dgm:spPr/>
    </dgm:pt>
    <dgm:pt modelId="{29E65D56-5AD8-A347-9838-733DB44E9490}" type="pres">
      <dgm:prSet presAssocID="{340A295C-08B8-084F-9DCA-24FB219D18F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F61538CD-2D1D-BC4E-BEDF-7A817FDED456}" type="pres">
      <dgm:prSet presAssocID="{6BC68CC1-49EA-C442-BD3B-A9EB9D6E0E7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534A8-4D1A-6948-8A13-E36F9ECD1499}" type="pres">
      <dgm:prSet presAssocID="{5D92DF50-A169-2542-B2AC-18D98959700E}" presName="Name13" presStyleLbl="parChTrans1D2" presStyleIdx="1" presStyleCnt="5"/>
      <dgm:spPr/>
      <dgm:t>
        <a:bodyPr/>
        <a:lstStyle/>
        <a:p>
          <a:endParaRPr lang="en-US"/>
        </a:p>
      </dgm:t>
    </dgm:pt>
    <dgm:pt modelId="{F67931CD-D42B-7645-A69B-CFD8CAF0C649}" type="pres">
      <dgm:prSet presAssocID="{42202568-A4E9-E547-81A3-AE1D522DAA3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9608D-F5E5-DF43-ABEE-FABB6E0EEE96}" type="pres">
      <dgm:prSet presAssocID="{1ADE6B6F-E953-D741-88CA-BDB3A0009864}" presName="root" presStyleCnt="0"/>
      <dgm:spPr/>
    </dgm:pt>
    <dgm:pt modelId="{F2093D5D-246E-3247-919F-BD92F5368155}" type="pres">
      <dgm:prSet presAssocID="{1ADE6B6F-E953-D741-88CA-BDB3A0009864}" presName="rootComposite" presStyleCnt="0"/>
      <dgm:spPr/>
    </dgm:pt>
    <dgm:pt modelId="{B45781AF-4824-D241-880F-0F4CD80D4762}" type="pres">
      <dgm:prSet presAssocID="{1ADE6B6F-E953-D741-88CA-BDB3A0009864}" presName="rootText" presStyleLbl="node1" presStyleIdx="1" presStyleCnt="4"/>
      <dgm:spPr/>
      <dgm:t>
        <a:bodyPr/>
        <a:lstStyle/>
        <a:p>
          <a:endParaRPr lang="en-US"/>
        </a:p>
      </dgm:t>
    </dgm:pt>
    <dgm:pt modelId="{14DE182F-78A4-DD41-A79B-F4DC5DD83DF8}" type="pres">
      <dgm:prSet presAssocID="{1ADE6B6F-E953-D741-88CA-BDB3A0009864}" presName="rootConnector" presStyleLbl="node1" presStyleIdx="1" presStyleCnt="4"/>
      <dgm:spPr/>
      <dgm:t>
        <a:bodyPr/>
        <a:lstStyle/>
        <a:p>
          <a:endParaRPr lang="en-US"/>
        </a:p>
      </dgm:t>
    </dgm:pt>
    <dgm:pt modelId="{A1F6B771-F4ED-0E48-AF08-AB15704B3E64}" type="pres">
      <dgm:prSet presAssocID="{1ADE6B6F-E953-D741-88CA-BDB3A0009864}" presName="childShape" presStyleCnt="0"/>
      <dgm:spPr/>
    </dgm:pt>
    <dgm:pt modelId="{3BC47C89-00DD-F441-89C0-C9BC4136CE82}" type="pres">
      <dgm:prSet presAssocID="{1E612C67-D731-1544-9F73-392CE05B4602}" presName="Name13" presStyleLbl="parChTrans1D2" presStyleIdx="2" presStyleCnt="5"/>
      <dgm:spPr/>
      <dgm:t>
        <a:bodyPr/>
        <a:lstStyle/>
        <a:p>
          <a:endParaRPr lang="en-US"/>
        </a:p>
      </dgm:t>
    </dgm:pt>
    <dgm:pt modelId="{0BCE8A79-9142-AF40-AD87-865D00562612}" type="pres">
      <dgm:prSet presAssocID="{B3815C69-8A56-6546-8411-A316BEB5BD3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2E1E6-269B-874C-A0CC-8463731D644B}" type="pres">
      <dgm:prSet presAssocID="{642BC86A-E29B-2E4F-9253-AD6E8B0A4F8D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59692C0-10F6-AF46-8DFA-1897C75077FF}" type="pres">
      <dgm:prSet presAssocID="{E694C05B-A2DC-9B49-A4F0-DE868184020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6A8EB-2AAA-5645-8B5B-F8EDAC4CA34E}" type="pres">
      <dgm:prSet presAssocID="{2C48B917-4D4D-4A4F-8267-0E85B8A2DF6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6F7B1722-934E-AA43-A583-236BE05D19EA}" type="pres">
      <dgm:prSet presAssocID="{0C322B2C-1EFD-8243-A786-0534874C1694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18AF0-40D9-2B4B-9AFF-770B4A239604}" type="pres">
      <dgm:prSet presAssocID="{4F4CE93A-0B35-5549-A999-FA6458887583}" presName="root" presStyleCnt="0"/>
      <dgm:spPr/>
    </dgm:pt>
    <dgm:pt modelId="{B8A19A8A-68E7-2A40-A604-21D0AAF6611E}" type="pres">
      <dgm:prSet presAssocID="{4F4CE93A-0B35-5549-A999-FA6458887583}" presName="rootComposite" presStyleCnt="0"/>
      <dgm:spPr/>
    </dgm:pt>
    <dgm:pt modelId="{D485CE93-59DB-0948-A211-0A8360FBD277}" type="pres">
      <dgm:prSet presAssocID="{4F4CE93A-0B35-5549-A999-FA6458887583}" presName="rootText" presStyleLbl="node1" presStyleIdx="2" presStyleCnt="4"/>
      <dgm:spPr/>
      <dgm:t>
        <a:bodyPr/>
        <a:lstStyle/>
        <a:p>
          <a:endParaRPr lang="en-US"/>
        </a:p>
      </dgm:t>
    </dgm:pt>
    <dgm:pt modelId="{CC9E1CFE-CFA9-8040-BA47-AEABB272F789}" type="pres">
      <dgm:prSet presAssocID="{4F4CE93A-0B35-5549-A999-FA6458887583}" presName="rootConnector" presStyleLbl="node1" presStyleIdx="2" presStyleCnt="4"/>
      <dgm:spPr/>
      <dgm:t>
        <a:bodyPr/>
        <a:lstStyle/>
        <a:p>
          <a:endParaRPr lang="en-US"/>
        </a:p>
      </dgm:t>
    </dgm:pt>
    <dgm:pt modelId="{19E4FADB-F92A-8346-A256-0866F342DD28}" type="pres">
      <dgm:prSet presAssocID="{4F4CE93A-0B35-5549-A999-FA6458887583}" presName="childShape" presStyleCnt="0"/>
      <dgm:spPr/>
    </dgm:pt>
    <dgm:pt modelId="{4C421B1D-1B1B-E445-AB0F-B458B2B5D32E}" type="pres">
      <dgm:prSet presAssocID="{7B2CB40C-D003-4E40-8BCE-064F2033EAC8}" presName="root" presStyleCnt="0"/>
      <dgm:spPr/>
    </dgm:pt>
    <dgm:pt modelId="{981047F3-26EB-E144-ABB3-5313E7D9393B}" type="pres">
      <dgm:prSet presAssocID="{7B2CB40C-D003-4E40-8BCE-064F2033EAC8}" presName="rootComposite" presStyleCnt="0"/>
      <dgm:spPr/>
    </dgm:pt>
    <dgm:pt modelId="{A829BABE-F292-6144-AAC8-A873E477D69F}" type="pres">
      <dgm:prSet presAssocID="{7B2CB40C-D003-4E40-8BCE-064F2033EAC8}" presName="rootText" presStyleLbl="node1" presStyleIdx="3" presStyleCnt="4"/>
      <dgm:spPr/>
      <dgm:t>
        <a:bodyPr/>
        <a:lstStyle/>
        <a:p>
          <a:endParaRPr lang="en-US"/>
        </a:p>
      </dgm:t>
    </dgm:pt>
    <dgm:pt modelId="{3A25245F-61DA-9143-9ABC-B8F52A23E791}" type="pres">
      <dgm:prSet presAssocID="{7B2CB40C-D003-4E40-8BCE-064F2033EAC8}" presName="rootConnector" presStyleLbl="node1" presStyleIdx="3" presStyleCnt="4"/>
      <dgm:spPr/>
      <dgm:t>
        <a:bodyPr/>
        <a:lstStyle/>
        <a:p>
          <a:endParaRPr lang="en-US"/>
        </a:p>
      </dgm:t>
    </dgm:pt>
    <dgm:pt modelId="{15AAADB6-502D-7C4A-8BBD-A8A4CB6A4240}" type="pres">
      <dgm:prSet presAssocID="{7B2CB40C-D003-4E40-8BCE-064F2033EAC8}" presName="childShape" presStyleCnt="0"/>
      <dgm:spPr/>
    </dgm:pt>
  </dgm:ptLst>
  <dgm:cxnLst>
    <dgm:cxn modelId="{285C18D0-5DEB-474A-A192-1744DFB79441}" type="presOf" srcId="{4F4CE93A-0B35-5549-A999-FA6458887583}" destId="{CC9E1CFE-CFA9-8040-BA47-AEABB272F789}" srcOrd="1" destOrd="0" presId="urn:microsoft.com/office/officeart/2005/8/layout/hierarchy3"/>
    <dgm:cxn modelId="{95EE73BA-D1C4-2840-B497-01FF7E0479A4}" type="presOf" srcId="{1ADE6B6F-E953-D741-88CA-BDB3A0009864}" destId="{B45781AF-4824-D241-880F-0F4CD80D4762}" srcOrd="0" destOrd="0" presId="urn:microsoft.com/office/officeart/2005/8/layout/hierarchy3"/>
    <dgm:cxn modelId="{F8982A2C-B415-CA48-9DE1-ED17EC32585A}" type="presOf" srcId="{1ADE6B6F-E953-D741-88CA-BDB3A0009864}" destId="{14DE182F-78A4-DD41-A79B-F4DC5DD83DF8}" srcOrd="1" destOrd="0" presId="urn:microsoft.com/office/officeart/2005/8/layout/hierarchy3"/>
    <dgm:cxn modelId="{6A69039E-73B1-E943-915D-9E73A8E8DDA3}" srcId="{972E9231-C2EE-624C-9F7B-3F14FA5F0BCB}" destId="{6BC68CC1-49EA-C442-BD3B-A9EB9D6E0E74}" srcOrd="0" destOrd="0" parTransId="{340A295C-08B8-084F-9DCA-24FB219D18FD}" sibTransId="{CBA5D921-0EB0-2941-8F42-49DCB82AE4AE}"/>
    <dgm:cxn modelId="{C12124E7-DA3E-5049-B71F-4301B31839C4}" type="presOf" srcId="{972E9231-C2EE-624C-9F7B-3F14FA5F0BCB}" destId="{51854621-713B-FD4E-9497-526E244C26E4}" srcOrd="1" destOrd="0" presId="urn:microsoft.com/office/officeart/2005/8/layout/hierarchy3"/>
    <dgm:cxn modelId="{6BCA2C25-F50B-FF43-A804-992B56BC87D5}" type="presOf" srcId="{1E612C67-D731-1544-9F73-392CE05B4602}" destId="{3BC47C89-00DD-F441-89C0-C9BC4136CE82}" srcOrd="0" destOrd="0" presId="urn:microsoft.com/office/officeart/2005/8/layout/hierarchy3"/>
    <dgm:cxn modelId="{97177BEB-CA92-A14A-B5D2-CA43A3A24A50}" type="presOf" srcId="{42202568-A4E9-E547-81A3-AE1D522DAA34}" destId="{F67931CD-D42B-7645-A69B-CFD8CAF0C649}" srcOrd="0" destOrd="0" presId="urn:microsoft.com/office/officeart/2005/8/layout/hierarchy3"/>
    <dgm:cxn modelId="{37EEF22E-FE51-184A-ACD3-20BD2E9E50C8}" type="presOf" srcId="{E599EBA3-B338-4A4A-90B1-F4FDF82BD3AE}" destId="{1ACB4B37-C98B-654A-B097-80B8234F88DB}" srcOrd="0" destOrd="0" presId="urn:microsoft.com/office/officeart/2005/8/layout/hierarchy3"/>
    <dgm:cxn modelId="{4446CF1A-C216-A845-B9C1-8E8D70A3A3D9}" srcId="{1ADE6B6F-E953-D741-88CA-BDB3A0009864}" destId="{0C322B2C-1EFD-8243-A786-0534874C1694}" srcOrd="2" destOrd="0" parTransId="{2C48B917-4D4D-4A4F-8267-0E85B8A2DF69}" sibTransId="{4A29941F-07F3-1745-BA47-AF3D1F1BF926}"/>
    <dgm:cxn modelId="{8DB6AD74-F04B-004F-9BB7-FA3BE2CB27F0}" srcId="{1ADE6B6F-E953-D741-88CA-BDB3A0009864}" destId="{E694C05B-A2DC-9B49-A4F0-DE868184020E}" srcOrd="1" destOrd="0" parTransId="{642BC86A-E29B-2E4F-9253-AD6E8B0A4F8D}" sibTransId="{D93F03C7-9273-804D-B7C3-AF94DA130A02}"/>
    <dgm:cxn modelId="{44441364-8343-FA4D-A647-95695A7FAF5F}" srcId="{E599EBA3-B338-4A4A-90B1-F4FDF82BD3AE}" destId="{1ADE6B6F-E953-D741-88CA-BDB3A0009864}" srcOrd="1" destOrd="0" parTransId="{5891ED7D-92E7-9D4E-AF94-1741DF49B899}" sibTransId="{2D7594DB-0D28-894A-8D2A-E38A31F043F6}"/>
    <dgm:cxn modelId="{062A2676-0E40-B14F-8EF5-FE88192B8F8B}" srcId="{972E9231-C2EE-624C-9F7B-3F14FA5F0BCB}" destId="{42202568-A4E9-E547-81A3-AE1D522DAA34}" srcOrd="1" destOrd="0" parTransId="{5D92DF50-A169-2542-B2AC-18D98959700E}" sibTransId="{CE976C09-00ED-BC41-8004-1180A70F8ACC}"/>
    <dgm:cxn modelId="{721D09B7-B332-1B4C-99FA-2A49722F183A}" type="presOf" srcId="{2C48B917-4D4D-4A4F-8267-0E85B8A2DF69}" destId="{4666A8EB-2AAA-5645-8B5B-F8EDAC4CA34E}" srcOrd="0" destOrd="0" presId="urn:microsoft.com/office/officeart/2005/8/layout/hierarchy3"/>
    <dgm:cxn modelId="{829AF9CD-4DD6-EA49-A2D1-354FECA743B2}" srcId="{1ADE6B6F-E953-D741-88CA-BDB3A0009864}" destId="{B3815C69-8A56-6546-8411-A316BEB5BD30}" srcOrd="0" destOrd="0" parTransId="{1E612C67-D731-1544-9F73-392CE05B4602}" sibTransId="{B2A352BF-0166-2745-A106-907F496EE0A7}"/>
    <dgm:cxn modelId="{EABF06BA-8796-B946-83AF-0D7EE2178151}" srcId="{E599EBA3-B338-4A4A-90B1-F4FDF82BD3AE}" destId="{4F4CE93A-0B35-5549-A999-FA6458887583}" srcOrd="2" destOrd="0" parTransId="{325A2B0E-0D75-8445-BDEC-5D4F856E8301}" sibTransId="{B4526746-75AB-754B-AF0E-B29CB890C80C}"/>
    <dgm:cxn modelId="{9627DA5C-082F-AB46-A577-40B39582E2D8}" type="presOf" srcId="{0C322B2C-1EFD-8243-A786-0534874C1694}" destId="{6F7B1722-934E-AA43-A583-236BE05D19EA}" srcOrd="0" destOrd="0" presId="urn:microsoft.com/office/officeart/2005/8/layout/hierarchy3"/>
    <dgm:cxn modelId="{75E7FF37-8D5C-0E44-9004-038CD848D257}" type="presOf" srcId="{7B2CB40C-D003-4E40-8BCE-064F2033EAC8}" destId="{A829BABE-F292-6144-AAC8-A873E477D69F}" srcOrd="0" destOrd="0" presId="urn:microsoft.com/office/officeart/2005/8/layout/hierarchy3"/>
    <dgm:cxn modelId="{48AFB1DF-FD0C-AC4D-88B5-37467219D758}" type="presOf" srcId="{6BC68CC1-49EA-C442-BD3B-A9EB9D6E0E74}" destId="{F61538CD-2D1D-BC4E-BEDF-7A817FDED456}" srcOrd="0" destOrd="0" presId="urn:microsoft.com/office/officeart/2005/8/layout/hierarchy3"/>
    <dgm:cxn modelId="{6506B09F-0A58-D041-BAA4-48EE7ED196D4}" type="presOf" srcId="{E694C05B-A2DC-9B49-A4F0-DE868184020E}" destId="{E59692C0-10F6-AF46-8DFA-1897C75077FF}" srcOrd="0" destOrd="0" presId="urn:microsoft.com/office/officeart/2005/8/layout/hierarchy3"/>
    <dgm:cxn modelId="{F42B1D8C-85DC-DD48-9BCB-EE0B9495960F}" type="presOf" srcId="{642BC86A-E29B-2E4F-9253-AD6E8B0A4F8D}" destId="{1D02E1E6-269B-874C-A0CC-8463731D644B}" srcOrd="0" destOrd="0" presId="urn:microsoft.com/office/officeart/2005/8/layout/hierarchy3"/>
    <dgm:cxn modelId="{24A20189-9E90-3748-BA25-0639D5EE3C50}" type="presOf" srcId="{340A295C-08B8-084F-9DCA-24FB219D18FD}" destId="{29E65D56-5AD8-A347-9838-733DB44E9490}" srcOrd="0" destOrd="0" presId="urn:microsoft.com/office/officeart/2005/8/layout/hierarchy3"/>
    <dgm:cxn modelId="{A9B74015-03CC-BA48-A1B6-A33B8C456553}" type="presOf" srcId="{972E9231-C2EE-624C-9F7B-3F14FA5F0BCB}" destId="{DD160ADE-924F-8D47-AFF5-121ABAC53195}" srcOrd="0" destOrd="0" presId="urn:microsoft.com/office/officeart/2005/8/layout/hierarchy3"/>
    <dgm:cxn modelId="{BD2E7B01-3A4B-C046-89A9-150B9449C0B0}" type="presOf" srcId="{4F4CE93A-0B35-5549-A999-FA6458887583}" destId="{D485CE93-59DB-0948-A211-0A8360FBD277}" srcOrd="0" destOrd="0" presId="urn:microsoft.com/office/officeart/2005/8/layout/hierarchy3"/>
    <dgm:cxn modelId="{72871DAF-5FE7-8343-B2A3-88894985313E}" type="presOf" srcId="{7B2CB40C-D003-4E40-8BCE-064F2033EAC8}" destId="{3A25245F-61DA-9143-9ABC-B8F52A23E791}" srcOrd="1" destOrd="0" presId="urn:microsoft.com/office/officeart/2005/8/layout/hierarchy3"/>
    <dgm:cxn modelId="{5842B3C7-CF10-D644-99B6-4556FE6086C6}" type="presOf" srcId="{B3815C69-8A56-6546-8411-A316BEB5BD30}" destId="{0BCE8A79-9142-AF40-AD87-865D00562612}" srcOrd="0" destOrd="0" presId="urn:microsoft.com/office/officeart/2005/8/layout/hierarchy3"/>
    <dgm:cxn modelId="{B499815A-5FBD-E140-A6AA-6DEDE158F325}" srcId="{E599EBA3-B338-4A4A-90B1-F4FDF82BD3AE}" destId="{7B2CB40C-D003-4E40-8BCE-064F2033EAC8}" srcOrd="3" destOrd="0" parTransId="{8194B098-96A2-E94C-AF46-05CEFFCC6887}" sibTransId="{9DC46854-2BA3-6942-835F-1F5BA17398D0}"/>
    <dgm:cxn modelId="{B251F88A-7CEE-6442-AFB7-2295C560DFA7}" type="presOf" srcId="{5D92DF50-A169-2542-B2AC-18D98959700E}" destId="{175534A8-4D1A-6948-8A13-E36F9ECD1499}" srcOrd="0" destOrd="0" presId="urn:microsoft.com/office/officeart/2005/8/layout/hierarchy3"/>
    <dgm:cxn modelId="{EE45AABE-F8F8-9E4E-B422-3B14973135EF}" srcId="{E599EBA3-B338-4A4A-90B1-F4FDF82BD3AE}" destId="{972E9231-C2EE-624C-9F7B-3F14FA5F0BCB}" srcOrd="0" destOrd="0" parTransId="{4517A154-3395-B347-A88A-18DF5520E4AD}" sibTransId="{29F35D44-E110-6F46-9D58-48A30040F73E}"/>
    <dgm:cxn modelId="{BD7192BA-6712-BF41-A957-07095EE25D4D}" type="presParOf" srcId="{1ACB4B37-C98B-654A-B097-80B8234F88DB}" destId="{088D96EA-4541-2046-9BF8-AE0453C5CB70}" srcOrd="0" destOrd="0" presId="urn:microsoft.com/office/officeart/2005/8/layout/hierarchy3"/>
    <dgm:cxn modelId="{C99D8A23-6483-8B41-A681-A71C010CEAA4}" type="presParOf" srcId="{088D96EA-4541-2046-9BF8-AE0453C5CB70}" destId="{1D323D6C-C732-604C-9698-75645A6535DB}" srcOrd="0" destOrd="0" presId="urn:microsoft.com/office/officeart/2005/8/layout/hierarchy3"/>
    <dgm:cxn modelId="{2BD6AE5C-3655-4249-AFCC-DB6FCD25E020}" type="presParOf" srcId="{1D323D6C-C732-604C-9698-75645A6535DB}" destId="{DD160ADE-924F-8D47-AFF5-121ABAC53195}" srcOrd="0" destOrd="0" presId="urn:microsoft.com/office/officeart/2005/8/layout/hierarchy3"/>
    <dgm:cxn modelId="{12DC3903-92E1-674A-ABC7-2ACAFCDF9E9E}" type="presParOf" srcId="{1D323D6C-C732-604C-9698-75645A6535DB}" destId="{51854621-713B-FD4E-9497-526E244C26E4}" srcOrd="1" destOrd="0" presId="urn:microsoft.com/office/officeart/2005/8/layout/hierarchy3"/>
    <dgm:cxn modelId="{660D8E8E-01B8-4B42-A3FB-85AB28BAF2E9}" type="presParOf" srcId="{088D96EA-4541-2046-9BF8-AE0453C5CB70}" destId="{D36E965D-09AE-B64F-B8FD-6D56FD0F4E38}" srcOrd="1" destOrd="0" presId="urn:microsoft.com/office/officeart/2005/8/layout/hierarchy3"/>
    <dgm:cxn modelId="{0B77C150-BB6F-6644-A899-0ADB16B9E718}" type="presParOf" srcId="{D36E965D-09AE-B64F-B8FD-6D56FD0F4E38}" destId="{29E65D56-5AD8-A347-9838-733DB44E9490}" srcOrd="0" destOrd="0" presId="urn:microsoft.com/office/officeart/2005/8/layout/hierarchy3"/>
    <dgm:cxn modelId="{58910EA5-0EAE-F44B-9259-3D8401B47342}" type="presParOf" srcId="{D36E965D-09AE-B64F-B8FD-6D56FD0F4E38}" destId="{F61538CD-2D1D-BC4E-BEDF-7A817FDED456}" srcOrd="1" destOrd="0" presId="urn:microsoft.com/office/officeart/2005/8/layout/hierarchy3"/>
    <dgm:cxn modelId="{75E03461-0514-4F42-A027-405475113B0D}" type="presParOf" srcId="{D36E965D-09AE-B64F-B8FD-6D56FD0F4E38}" destId="{175534A8-4D1A-6948-8A13-E36F9ECD1499}" srcOrd="2" destOrd="0" presId="urn:microsoft.com/office/officeart/2005/8/layout/hierarchy3"/>
    <dgm:cxn modelId="{DD031B16-A98D-1847-9914-FF40709ED242}" type="presParOf" srcId="{D36E965D-09AE-B64F-B8FD-6D56FD0F4E38}" destId="{F67931CD-D42B-7645-A69B-CFD8CAF0C649}" srcOrd="3" destOrd="0" presId="urn:microsoft.com/office/officeart/2005/8/layout/hierarchy3"/>
    <dgm:cxn modelId="{32C67E33-C02F-9642-A52D-60497FE8D1B1}" type="presParOf" srcId="{1ACB4B37-C98B-654A-B097-80B8234F88DB}" destId="{05F9608D-F5E5-DF43-ABEE-FABB6E0EEE96}" srcOrd="1" destOrd="0" presId="urn:microsoft.com/office/officeart/2005/8/layout/hierarchy3"/>
    <dgm:cxn modelId="{12CA06E8-6615-C84B-A173-736F67D2D704}" type="presParOf" srcId="{05F9608D-F5E5-DF43-ABEE-FABB6E0EEE96}" destId="{F2093D5D-246E-3247-919F-BD92F5368155}" srcOrd="0" destOrd="0" presId="urn:microsoft.com/office/officeart/2005/8/layout/hierarchy3"/>
    <dgm:cxn modelId="{7A074137-184F-C84B-8153-322755F58F73}" type="presParOf" srcId="{F2093D5D-246E-3247-919F-BD92F5368155}" destId="{B45781AF-4824-D241-880F-0F4CD80D4762}" srcOrd="0" destOrd="0" presId="urn:microsoft.com/office/officeart/2005/8/layout/hierarchy3"/>
    <dgm:cxn modelId="{FA813DCC-D580-5147-AC70-5106692FD888}" type="presParOf" srcId="{F2093D5D-246E-3247-919F-BD92F5368155}" destId="{14DE182F-78A4-DD41-A79B-F4DC5DD83DF8}" srcOrd="1" destOrd="0" presId="urn:microsoft.com/office/officeart/2005/8/layout/hierarchy3"/>
    <dgm:cxn modelId="{6E3731F7-B9D6-AA4F-9475-457030B35A8B}" type="presParOf" srcId="{05F9608D-F5E5-DF43-ABEE-FABB6E0EEE96}" destId="{A1F6B771-F4ED-0E48-AF08-AB15704B3E64}" srcOrd="1" destOrd="0" presId="urn:microsoft.com/office/officeart/2005/8/layout/hierarchy3"/>
    <dgm:cxn modelId="{61448303-17B4-F340-953B-48F2496834BB}" type="presParOf" srcId="{A1F6B771-F4ED-0E48-AF08-AB15704B3E64}" destId="{3BC47C89-00DD-F441-89C0-C9BC4136CE82}" srcOrd="0" destOrd="0" presId="urn:microsoft.com/office/officeart/2005/8/layout/hierarchy3"/>
    <dgm:cxn modelId="{6DEC4632-F024-6041-AAC6-803C5DDFFB9D}" type="presParOf" srcId="{A1F6B771-F4ED-0E48-AF08-AB15704B3E64}" destId="{0BCE8A79-9142-AF40-AD87-865D00562612}" srcOrd="1" destOrd="0" presId="urn:microsoft.com/office/officeart/2005/8/layout/hierarchy3"/>
    <dgm:cxn modelId="{A0011666-67DB-AD4F-ABA5-8848140524DB}" type="presParOf" srcId="{A1F6B771-F4ED-0E48-AF08-AB15704B3E64}" destId="{1D02E1E6-269B-874C-A0CC-8463731D644B}" srcOrd="2" destOrd="0" presId="urn:microsoft.com/office/officeart/2005/8/layout/hierarchy3"/>
    <dgm:cxn modelId="{9012A0D5-FCC4-0246-A0E8-06B69A88E8B6}" type="presParOf" srcId="{A1F6B771-F4ED-0E48-AF08-AB15704B3E64}" destId="{E59692C0-10F6-AF46-8DFA-1897C75077FF}" srcOrd="3" destOrd="0" presId="urn:microsoft.com/office/officeart/2005/8/layout/hierarchy3"/>
    <dgm:cxn modelId="{E80A1F95-AAD2-8448-8F4B-921323CBD5A4}" type="presParOf" srcId="{A1F6B771-F4ED-0E48-AF08-AB15704B3E64}" destId="{4666A8EB-2AAA-5645-8B5B-F8EDAC4CA34E}" srcOrd="4" destOrd="0" presId="urn:microsoft.com/office/officeart/2005/8/layout/hierarchy3"/>
    <dgm:cxn modelId="{62A3E398-BDF9-7E45-BE00-DA7C45204D2A}" type="presParOf" srcId="{A1F6B771-F4ED-0E48-AF08-AB15704B3E64}" destId="{6F7B1722-934E-AA43-A583-236BE05D19EA}" srcOrd="5" destOrd="0" presId="urn:microsoft.com/office/officeart/2005/8/layout/hierarchy3"/>
    <dgm:cxn modelId="{80FFE18F-50D5-F24F-A314-2E1D0233D203}" type="presParOf" srcId="{1ACB4B37-C98B-654A-B097-80B8234F88DB}" destId="{50C18AF0-40D9-2B4B-9AFF-770B4A239604}" srcOrd="2" destOrd="0" presId="urn:microsoft.com/office/officeart/2005/8/layout/hierarchy3"/>
    <dgm:cxn modelId="{6FC413C2-5538-6648-8A14-43916BB8CACC}" type="presParOf" srcId="{50C18AF0-40D9-2B4B-9AFF-770B4A239604}" destId="{B8A19A8A-68E7-2A40-A604-21D0AAF6611E}" srcOrd="0" destOrd="0" presId="urn:microsoft.com/office/officeart/2005/8/layout/hierarchy3"/>
    <dgm:cxn modelId="{D72A5F39-54B6-C14D-AFE8-F7DF2C196E5D}" type="presParOf" srcId="{B8A19A8A-68E7-2A40-A604-21D0AAF6611E}" destId="{D485CE93-59DB-0948-A211-0A8360FBD277}" srcOrd="0" destOrd="0" presId="urn:microsoft.com/office/officeart/2005/8/layout/hierarchy3"/>
    <dgm:cxn modelId="{E57DDC71-6CE9-EA47-829F-DDAF9513AE33}" type="presParOf" srcId="{B8A19A8A-68E7-2A40-A604-21D0AAF6611E}" destId="{CC9E1CFE-CFA9-8040-BA47-AEABB272F789}" srcOrd="1" destOrd="0" presId="urn:microsoft.com/office/officeart/2005/8/layout/hierarchy3"/>
    <dgm:cxn modelId="{88C8E7B6-F7F2-3F47-8BDE-239FEACFDE52}" type="presParOf" srcId="{50C18AF0-40D9-2B4B-9AFF-770B4A239604}" destId="{19E4FADB-F92A-8346-A256-0866F342DD28}" srcOrd="1" destOrd="0" presId="urn:microsoft.com/office/officeart/2005/8/layout/hierarchy3"/>
    <dgm:cxn modelId="{42FBD7D9-9743-6B42-8FB5-BD516E317055}" type="presParOf" srcId="{1ACB4B37-C98B-654A-B097-80B8234F88DB}" destId="{4C421B1D-1B1B-E445-AB0F-B458B2B5D32E}" srcOrd="3" destOrd="0" presId="urn:microsoft.com/office/officeart/2005/8/layout/hierarchy3"/>
    <dgm:cxn modelId="{15E91880-27DB-0142-87F1-8DB5F1CB3654}" type="presParOf" srcId="{4C421B1D-1B1B-E445-AB0F-B458B2B5D32E}" destId="{981047F3-26EB-E144-ABB3-5313E7D9393B}" srcOrd="0" destOrd="0" presId="urn:microsoft.com/office/officeart/2005/8/layout/hierarchy3"/>
    <dgm:cxn modelId="{BFAF64BA-433F-1A49-90E2-904A42361478}" type="presParOf" srcId="{981047F3-26EB-E144-ABB3-5313E7D9393B}" destId="{A829BABE-F292-6144-AAC8-A873E477D69F}" srcOrd="0" destOrd="0" presId="urn:microsoft.com/office/officeart/2005/8/layout/hierarchy3"/>
    <dgm:cxn modelId="{FF27151B-6A3E-B745-9ED5-720044488354}" type="presParOf" srcId="{981047F3-26EB-E144-ABB3-5313E7D9393B}" destId="{3A25245F-61DA-9143-9ABC-B8F52A23E791}" srcOrd="1" destOrd="0" presId="urn:microsoft.com/office/officeart/2005/8/layout/hierarchy3"/>
    <dgm:cxn modelId="{BBB70925-5E5A-784D-A5CD-A16901FD372F}" type="presParOf" srcId="{4C421B1D-1B1B-E445-AB0F-B458B2B5D32E}" destId="{15AAADB6-502D-7C4A-8BBD-A8A4CB6A424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AFB5C0-114E-374E-B587-3741B556ECB2}" type="doc">
      <dgm:prSet loTypeId="urn:microsoft.com/office/officeart/2005/8/layout/radial4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3C6EA3-5E84-4746-9204-04C224478A1A}">
      <dgm:prSet phldrT="[Text]"/>
      <dgm:spPr/>
      <dgm:t>
        <a:bodyPr/>
        <a:lstStyle/>
        <a:p>
          <a:r>
            <a:rPr lang="en-US" dirty="0" err="1" smtClean="0"/>
            <a:t>Quy</a:t>
          </a:r>
          <a:r>
            <a:rPr lang="en-US" dirty="0" smtClean="0"/>
            <a:t> </a:t>
          </a:r>
          <a:r>
            <a:rPr lang="en-US" dirty="0" err="1" smtClean="0"/>
            <a:t>tắc</a:t>
          </a:r>
          <a:r>
            <a:rPr lang="en-US" dirty="0" smtClean="0"/>
            <a:t> </a:t>
          </a:r>
          <a:r>
            <a:rPr lang="en-US" dirty="0" err="1" smtClean="0"/>
            <a:t>viết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cho</a:t>
          </a:r>
          <a:r>
            <a:rPr lang="en-US" dirty="0" smtClean="0"/>
            <a:t> </a:t>
          </a:r>
          <a:r>
            <a:rPr lang="en-US" dirty="0" err="1" smtClean="0"/>
            <a:t>báo</a:t>
          </a:r>
          <a:r>
            <a:rPr lang="en-US" dirty="0" smtClean="0"/>
            <a:t> </a:t>
          </a:r>
          <a:r>
            <a:rPr lang="en-US" dirty="0" err="1" smtClean="0"/>
            <a:t>mạng</a:t>
          </a:r>
          <a:r>
            <a:rPr lang="en-US" dirty="0" smtClean="0"/>
            <a:t>, </a:t>
          </a:r>
          <a:r>
            <a:rPr lang="en-US" dirty="0" err="1" smtClean="0"/>
            <a:t>trang</a:t>
          </a:r>
          <a:r>
            <a:rPr lang="en-US" dirty="0" smtClean="0"/>
            <a:t> tin </a:t>
          </a:r>
          <a:r>
            <a:rPr lang="en-US" dirty="0" err="1" smtClean="0"/>
            <a:t>điện</a:t>
          </a:r>
          <a:r>
            <a:rPr lang="en-US" dirty="0" smtClean="0"/>
            <a:t> </a:t>
          </a:r>
          <a:r>
            <a:rPr lang="en-US" dirty="0" err="1" smtClean="0"/>
            <a:t>tử</a:t>
          </a:r>
          <a:endParaRPr lang="en-US" dirty="0"/>
        </a:p>
      </dgm:t>
    </dgm:pt>
    <dgm:pt modelId="{C6A29555-DCDA-004B-8331-E20288F526EE}" type="parTrans" cxnId="{9C5120AE-DE88-AC4C-B944-462B61866D83}">
      <dgm:prSet/>
      <dgm:spPr/>
      <dgm:t>
        <a:bodyPr/>
        <a:lstStyle/>
        <a:p>
          <a:endParaRPr lang="en-US"/>
        </a:p>
      </dgm:t>
    </dgm:pt>
    <dgm:pt modelId="{59821BC2-811B-4E48-A737-2E2758CA4CE3}" type="sibTrans" cxnId="{9C5120AE-DE88-AC4C-B944-462B61866D83}">
      <dgm:prSet/>
      <dgm:spPr/>
      <dgm:t>
        <a:bodyPr/>
        <a:lstStyle/>
        <a:p>
          <a:endParaRPr lang="en-US"/>
        </a:p>
      </dgm:t>
    </dgm:pt>
    <dgm:pt modelId="{C0C7BF4E-C216-5B41-A0C0-8B2E463763DB}">
      <dgm:prSet phldrT="[Text]"/>
      <dgm:spPr/>
      <dgm:t>
        <a:bodyPr/>
        <a:lstStyle/>
        <a:p>
          <a:r>
            <a:rPr lang="en-US" dirty="0" err="1" smtClean="0"/>
            <a:t>Đi</a:t>
          </a:r>
          <a:r>
            <a:rPr lang="en-US" dirty="0" smtClean="0"/>
            <a:t> </a:t>
          </a:r>
          <a:r>
            <a:rPr lang="en-US" dirty="0" err="1" smtClean="0"/>
            <a:t>ngay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trọng</a:t>
          </a:r>
          <a:r>
            <a:rPr lang="en-US" dirty="0" smtClean="0"/>
            <a:t> </a:t>
          </a:r>
          <a:r>
            <a:rPr lang="en-US" dirty="0" err="1" smtClean="0"/>
            <a:t>tâm</a:t>
          </a:r>
          <a:r>
            <a:rPr lang="en-US" dirty="0" smtClean="0"/>
            <a:t> </a:t>
          </a:r>
          <a:r>
            <a:rPr lang="en-US" dirty="0" err="1" smtClean="0"/>
            <a:t>thông</a:t>
          </a:r>
          <a:r>
            <a:rPr lang="en-US" dirty="0" smtClean="0"/>
            <a:t> tin</a:t>
          </a:r>
          <a:endParaRPr lang="en-US" dirty="0"/>
        </a:p>
      </dgm:t>
    </dgm:pt>
    <dgm:pt modelId="{D82CD790-9D61-9449-84EE-0FE488FFB2F6}" type="parTrans" cxnId="{C81DEAF0-3339-7748-90E6-34817F80B133}">
      <dgm:prSet/>
      <dgm:spPr/>
      <dgm:t>
        <a:bodyPr/>
        <a:lstStyle/>
        <a:p>
          <a:endParaRPr lang="en-US"/>
        </a:p>
      </dgm:t>
    </dgm:pt>
    <dgm:pt modelId="{D471E871-6C5E-D94C-8324-F6D230409859}" type="sibTrans" cxnId="{C81DEAF0-3339-7748-90E6-34817F80B133}">
      <dgm:prSet/>
      <dgm:spPr/>
      <dgm:t>
        <a:bodyPr/>
        <a:lstStyle/>
        <a:p>
          <a:endParaRPr lang="en-US"/>
        </a:p>
      </dgm:t>
    </dgm:pt>
    <dgm:pt modelId="{D520FA54-1FA6-BF45-8DC9-9E063747E2C7}">
      <dgm:prSet phldrT="[Text]"/>
      <dgm:spPr/>
      <dgm:t>
        <a:bodyPr/>
        <a:lstStyle/>
        <a:p>
          <a:r>
            <a:rPr lang="en-US" dirty="0" err="1" smtClean="0"/>
            <a:t>Mỗi</a:t>
          </a:r>
          <a:r>
            <a:rPr lang="en-US" dirty="0" smtClean="0"/>
            <a:t> </a:t>
          </a:r>
          <a:r>
            <a:rPr lang="en-US" dirty="0" err="1" smtClean="0"/>
            <a:t>đoạn</a:t>
          </a:r>
          <a:r>
            <a:rPr lang="en-US" dirty="0" smtClean="0"/>
            <a:t> </a:t>
          </a:r>
          <a:r>
            <a:rPr lang="en-US" dirty="0" err="1" smtClean="0"/>
            <a:t>một</a:t>
          </a:r>
          <a:r>
            <a:rPr lang="en-US" dirty="0" smtClean="0"/>
            <a:t> </a:t>
          </a:r>
          <a:r>
            <a:rPr lang="en-US" dirty="0" err="1" smtClean="0"/>
            <a:t>ý</a:t>
          </a:r>
          <a:endParaRPr lang="en-US" dirty="0"/>
        </a:p>
      </dgm:t>
    </dgm:pt>
    <dgm:pt modelId="{CF9A7656-90C2-9D46-A495-09DC2985E0DE}" type="parTrans" cxnId="{CC88C568-536C-5E4D-A670-EDCC30BEEF5E}">
      <dgm:prSet/>
      <dgm:spPr/>
      <dgm:t>
        <a:bodyPr/>
        <a:lstStyle/>
        <a:p>
          <a:endParaRPr lang="en-US"/>
        </a:p>
      </dgm:t>
    </dgm:pt>
    <dgm:pt modelId="{D1894217-40FC-2340-BA83-44CD89DAE6D8}" type="sibTrans" cxnId="{CC88C568-536C-5E4D-A670-EDCC30BEEF5E}">
      <dgm:prSet/>
      <dgm:spPr/>
      <dgm:t>
        <a:bodyPr/>
        <a:lstStyle/>
        <a:p>
          <a:endParaRPr lang="en-US"/>
        </a:p>
      </dgm:t>
    </dgm:pt>
    <dgm:pt modelId="{1C083004-3F2E-FE40-87D4-9E7AAB03C782}">
      <dgm:prSet phldrT="[Text]"/>
      <dgm:spPr/>
      <dgm:t>
        <a:bodyPr/>
        <a:lstStyle/>
        <a:p>
          <a:r>
            <a:rPr lang="en-US" dirty="0" err="1" smtClean="0"/>
            <a:t>Liên</a:t>
          </a:r>
          <a:r>
            <a:rPr lang="en-US" dirty="0" smtClean="0"/>
            <a:t> </a:t>
          </a:r>
          <a:r>
            <a:rPr lang="en-US" dirty="0" err="1" smtClean="0"/>
            <a:t>kết</a:t>
          </a:r>
          <a:r>
            <a:rPr lang="en-US" dirty="0" smtClean="0"/>
            <a:t> </a:t>
          </a:r>
          <a:r>
            <a:rPr lang="en-US" dirty="0" err="1" smtClean="0"/>
            <a:t>giữa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đoạn</a:t>
          </a:r>
          <a:r>
            <a:rPr lang="en-US" dirty="0" smtClean="0"/>
            <a:t> </a:t>
          </a:r>
          <a:endParaRPr lang="en-US" dirty="0"/>
        </a:p>
      </dgm:t>
    </dgm:pt>
    <dgm:pt modelId="{813B3766-BB95-4E4D-9853-79A555D12661}" type="parTrans" cxnId="{DB73F719-EE19-7243-9DE2-868A00AAA99A}">
      <dgm:prSet/>
      <dgm:spPr/>
      <dgm:t>
        <a:bodyPr/>
        <a:lstStyle/>
        <a:p>
          <a:endParaRPr lang="en-US"/>
        </a:p>
      </dgm:t>
    </dgm:pt>
    <dgm:pt modelId="{94543A60-E64C-E94E-9F6D-0B3ED293ADE1}" type="sibTrans" cxnId="{DB73F719-EE19-7243-9DE2-868A00AAA99A}">
      <dgm:prSet/>
      <dgm:spPr/>
      <dgm:t>
        <a:bodyPr/>
        <a:lstStyle/>
        <a:p>
          <a:endParaRPr lang="en-US"/>
        </a:p>
      </dgm:t>
    </dgm:pt>
    <dgm:pt modelId="{B027FCE8-D2B0-724E-8F34-C927C97685E3}" type="pres">
      <dgm:prSet presAssocID="{A9AFB5C0-114E-374E-B587-3741B556EC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D6D223-3119-CB41-A7DB-4256B8C595F1}" type="pres">
      <dgm:prSet presAssocID="{4B3C6EA3-5E84-4746-9204-04C224478A1A}" presName="centerShape" presStyleLbl="node0" presStyleIdx="0" presStyleCnt="1"/>
      <dgm:spPr/>
      <dgm:t>
        <a:bodyPr/>
        <a:lstStyle/>
        <a:p>
          <a:endParaRPr lang="en-US"/>
        </a:p>
      </dgm:t>
    </dgm:pt>
    <dgm:pt modelId="{0AEA3873-7379-FA43-B29C-EDBE4FE603DF}" type="pres">
      <dgm:prSet presAssocID="{D82CD790-9D61-9449-84EE-0FE488FFB2F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80AFF75-9DD0-7A4C-A2E4-CCC961FA8778}" type="pres">
      <dgm:prSet presAssocID="{C0C7BF4E-C216-5B41-A0C0-8B2E463763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B4216-BBDC-FE46-954B-CCE0028C3957}" type="pres">
      <dgm:prSet presAssocID="{CF9A7656-90C2-9D46-A495-09DC2985E0D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72F7B28-7351-B24A-B430-49E9D7B30B40}" type="pres">
      <dgm:prSet presAssocID="{D520FA54-1FA6-BF45-8DC9-9E063747E2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C98D-78EF-3D40-B71A-7ADFF5736DE8}" type="pres">
      <dgm:prSet presAssocID="{813B3766-BB95-4E4D-9853-79A555D1266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C98FAE0-DB72-F24F-BAA4-5B0C885D1895}" type="pres">
      <dgm:prSet presAssocID="{1C083004-3F2E-FE40-87D4-9E7AAB03C7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FC7A2-F33A-CE4C-863B-6F2B8E3D634F}" type="presOf" srcId="{813B3766-BB95-4E4D-9853-79A555D12661}" destId="{111EC98D-78EF-3D40-B71A-7ADFF5736DE8}" srcOrd="0" destOrd="0" presId="urn:microsoft.com/office/officeart/2005/8/layout/radial4"/>
    <dgm:cxn modelId="{DB73F719-EE19-7243-9DE2-868A00AAA99A}" srcId="{4B3C6EA3-5E84-4746-9204-04C224478A1A}" destId="{1C083004-3F2E-FE40-87D4-9E7AAB03C782}" srcOrd="2" destOrd="0" parTransId="{813B3766-BB95-4E4D-9853-79A555D12661}" sibTransId="{94543A60-E64C-E94E-9F6D-0B3ED293ADE1}"/>
    <dgm:cxn modelId="{9C5120AE-DE88-AC4C-B944-462B61866D83}" srcId="{A9AFB5C0-114E-374E-B587-3741B556ECB2}" destId="{4B3C6EA3-5E84-4746-9204-04C224478A1A}" srcOrd="0" destOrd="0" parTransId="{C6A29555-DCDA-004B-8331-E20288F526EE}" sibTransId="{59821BC2-811B-4E48-A737-2E2758CA4CE3}"/>
    <dgm:cxn modelId="{8D43C335-F038-464F-A00B-F10B20BC8DA8}" type="presOf" srcId="{D520FA54-1FA6-BF45-8DC9-9E063747E2C7}" destId="{A72F7B28-7351-B24A-B430-49E9D7B30B40}" srcOrd="0" destOrd="0" presId="urn:microsoft.com/office/officeart/2005/8/layout/radial4"/>
    <dgm:cxn modelId="{C81DEAF0-3339-7748-90E6-34817F80B133}" srcId="{4B3C6EA3-5E84-4746-9204-04C224478A1A}" destId="{C0C7BF4E-C216-5B41-A0C0-8B2E463763DB}" srcOrd="0" destOrd="0" parTransId="{D82CD790-9D61-9449-84EE-0FE488FFB2F6}" sibTransId="{D471E871-6C5E-D94C-8324-F6D230409859}"/>
    <dgm:cxn modelId="{57ACB8B6-D670-AB44-A9B3-A34BFC602265}" type="presOf" srcId="{D82CD790-9D61-9449-84EE-0FE488FFB2F6}" destId="{0AEA3873-7379-FA43-B29C-EDBE4FE603DF}" srcOrd="0" destOrd="0" presId="urn:microsoft.com/office/officeart/2005/8/layout/radial4"/>
    <dgm:cxn modelId="{25A930FE-2E89-9147-BCE2-F7E8A4FF5580}" type="presOf" srcId="{C0C7BF4E-C216-5B41-A0C0-8B2E463763DB}" destId="{E80AFF75-9DD0-7A4C-A2E4-CCC961FA8778}" srcOrd="0" destOrd="0" presId="urn:microsoft.com/office/officeart/2005/8/layout/radial4"/>
    <dgm:cxn modelId="{78BADED7-0B69-314A-95AD-9488C7BFC11D}" type="presOf" srcId="{CF9A7656-90C2-9D46-A495-09DC2985E0DE}" destId="{E98B4216-BBDC-FE46-954B-CCE0028C3957}" srcOrd="0" destOrd="0" presId="urn:microsoft.com/office/officeart/2005/8/layout/radial4"/>
    <dgm:cxn modelId="{48EFC178-5B55-5E42-A588-EDB7F313EF19}" type="presOf" srcId="{4B3C6EA3-5E84-4746-9204-04C224478A1A}" destId="{F1D6D223-3119-CB41-A7DB-4256B8C595F1}" srcOrd="0" destOrd="0" presId="urn:microsoft.com/office/officeart/2005/8/layout/radial4"/>
    <dgm:cxn modelId="{95D36C24-F7D4-194D-BC62-D8C441FADF47}" type="presOf" srcId="{A9AFB5C0-114E-374E-B587-3741B556ECB2}" destId="{B027FCE8-D2B0-724E-8F34-C927C97685E3}" srcOrd="0" destOrd="0" presId="urn:microsoft.com/office/officeart/2005/8/layout/radial4"/>
    <dgm:cxn modelId="{9DA22D29-8A1C-7C4C-B891-98BA7B3E6F32}" type="presOf" srcId="{1C083004-3F2E-FE40-87D4-9E7AAB03C782}" destId="{CC98FAE0-DB72-F24F-BAA4-5B0C885D1895}" srcOrd="0" destOrd="0" presId="urn:microsoft.com/office/officeart/2005/8/layout/radial4"/>
    <dgm:cxn modelId="{CC88C568-536C-5E4D-A670-EDCC30BEEF5E}" srcId="{4B3C6EA3-5E84-4746-9204-04C224478A1A}" destId="{D520FA54-1FA6-BF45-8DC9-9E063747E2C7}" srcOrd="1" destOrd="0" parTransId="{CF9A7656-90C2-9D46-A495-09DC2985E0DE}" sibTransId="{D1894217-40FC-2340-BA83-44CD89DAE6D8}"/>
    <dgm:cxn modelId="{2E7A823D-57B1-8544-9126-91CBCFA420B0}" type="presParOf" srcId="{B027FCE8-D2B0-724E-8F34-C927C97685E3}" destId="{F1D6D223-3119-CB41-A7DB-4256B8C595F1}" srcOrd="0" destOrd="0" presId="urn:microsoft.com/office/officeart/2005/8/layout/radial4"/>
    <dgm:cxn modelId="{E15ACC31-6F91-4148-8CF6-FD9D1E864E78}" type="presParOf" srcId="{B027FCE8-D2B0-724E-8F34-C927C97685E3}" destId="{0AEA3873-7379-FA43-B29C-EDBE4FE603DF}" srcOrd="1" destOrd="0" presId="urn:microsoft.com/office/officeart/2005/8/layout/radial4"/>
    <dgm:cxn modelId="{5D1B47A4-C86D-0E42-B305-7CC41E183DB4}" type="presParOf" srcId="{B027FCE8-D2B0-724E-8F34-C927C97685E3}" destId="{E80AFF75-9DD0-7A4C-A2E4-CCC961FA8778}" srcOrd="2" destOrd="0" presId="urn:microsoft.com/office/officeart/2005/8/layout/radial4"/>
    <dgm:cxn modelId="{7F978B49-5CD2-AF4E-8C71-6D0F136A648D}" type="presParOf" srcId="{B027FCE8-D2B0-724E-8F34-C927C97685E3}" destId="{E98B4216-BBDC-FE46-954B-CCE0028C3957}" srcOrd="3" destOrd="0" presId="urn:microsoft.com/office/officeart/2005/8/layout/radial4"/>
    <dgm:cxn modelId="{CB5AE440-2BB7-AF42-8606-C5E7813DBC89}" type="presParOf" srcId="{B027FCE8-D2B0-724E-8F34-C927C97685E3}" destId="{A72F7B28-7351-B24A-B430-49E9D7B30B40}" srcOrd="4" destOrd="0" presId="urn:microsoft.com/office/officeart/2005/8/layout/radial4"/>
    <dgm:cxn modelId="{1C518B3B-BB1A-3740-87FF-02442497463C}" type="presParOf" srcId="{B027FCE8-D2B0-724E-8F34-C927C97685E3}" destId="{111EC98D-78EF-3D40-B71A-7ADFF5736DE8}" srcOrd="5" destOrd="0" presId="urn:microsoft.com/office/officeart/2005/8/layout/radial4"/>
    <dgm:cxn modelId="{A61281F6-6BDC-BD49-9F85-FB9CF969ACE6}" type="presParOf" srcId="{B027FCE8-D2B0-724E-8F34-C927C97685E3}" destId="{CC98FAE0-DB72-F24F-BAA4-5B0C885D189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16A95C-FB95-ED47-8520-E2B40F2D2C13}" type="doc">
      <dgm:prSet loTypeId="urn:microsoft.com/office/officeart/2005/8/layout/cycle8" loCatId="" qsTypeId="urn:microsoft.com/office/officeart/2005/8/quickstyle/3D1" qsCatId="3D" csTypeId="urn:microsoft.com/office/officeart/2005/8/colors/accent4_4" csCatId="accent4" phldr="1"/>
      <dgm:spPr/>
    </dgm:pt>
    <dgm:pt modelId="{2A4EC03B-4072-9F42-9DD4-D0E5038266C8}">
      <dgm:prSet phldrT="[Text]" custT="1"/>
      <dgm:spPr/>
      <dgm:t>
        <a:bodyPr/>
        <a:lstStyle/>
        <a:p>
          <a:r>
            <a:rPr lang="en-US" sz="1800" dirty="0" smtClean="0">
              <a:latin typeface="Cambria"/>
            </a:rPr>
            <a:t>XÁC ĐỊNH RÕ NHỮNG PHẦN KHÔNG THỂ KHAI THÁC</a:t>
          </a:r>
          <a:endParaRPr lang="en-US" sz="1800" dirty="0">
            <a:latin typeface="Cambria"/>
          </a:endParaRPr>
        </a:p>
      </dgm:t>
    </dgm:pt>
    <dgm:pt modelId="{78D619AD-D377-F44C-9C5B-FF21941A7D60}" type="parTrans" cxnId="{3B283AFC-4F99-274E-99D4-6F849CC068B4}">
      <dgm:prSet/>
      <dgm:spPr/>
      <dgm:t>
        <a:bodyPr/>
        <a:lstStyle/>
        <a:p>
          <a:endParaRPr lang="en-US"/>
        </a:p>
      </dgm:t>
    </dgm:pt>
    <dgm:pt modelId="{1023EC78-9FDA-E147-8CCB-A01EC43CF520}" type="sibTrans" cxnId="{3B283AFC-4F99-274E-99D4-6F849CC068B4}">
      <dgm:prSet/>
      <dgm:spPr/>
      <dgm:t>
        <a:bodyPr/>
        <a:lstStyle/>
        <a:p>
          <a:endParaRPr lang="en-US"/>
        </a:p>
      </dgm:t>
    </dgm:pt>
    <dgm:pt modelId="{C11022F6-943E-2F4F-8258-C974DD608CF1}">
      <dgm:prSet phldrT="[Text]" custT="1"/>
      <dgm:spPr/>
      <dgm:t>
        <a:bodyPr/>
        <a:lstStyle/>
        <a:p>
          <a:r>
            <a:rPr lang="en-US" sz="1800" dirty="0" smtClean="0">
              <a:latin typeface="Cambria"/>
            </a:rPr>
            <a:t>KIỂM TRA ĐỘ TIN CẬY</a:t>
          </a:r>
          <a:endParaRPr lang="en-US" sz="1800" dirty="0">
            <a:latin typeface="Cambria"/>
          </a:endParaRPr>
        </a:p>
      </dgm:t>
    </dgm:pt>
    <dgm:pt modelId="{B3A13019-9FFC-FB42-A080-3AAFCB02907C}" type="parTrans" cxnId="{3A10A523-40C7-6C47-90DF-3D9D5D6D2C39}">
      <dgm:prSet/>
      <dgm:spPr/>
      <dgm:t>
        <a:bodyPr/>
        <a:lstStyle/>
        <a:p>
          <a:endParaRPr lang="en-US"/>
        </a:p>
      </dgm:t>
    </dgm:pt>
    <dgm:pt modelId="{FD69C6D0-D385-7B41-BD09-12C4E021567A}" type="sibTrans" cxnId="{3A10A523-40C7-6C47-90DF-3D9D5D6D2C39}">
      <dgm:prSet/>
      <dgm:spPr/>
      <dgm:t>
        <a:bodyPr/>
        <a:lstStyle/>
        <a:p>
          <a:endParaRPr lang="en-US"/>
        </a:p>
      </dgm:t>
    </dgm:pt>
    <dgm:pt modelId="{EC5BDD0D-6397-8749-A0CA-C0F3A6DE75E6}">
      <dgm:prSet phldrT="[Text]" custT="1"/>
      <dgm:spPr/>
      <dgm:t>
        <a:bodyPr/>
        <a:lstStyle/>
        <a:p>
          <a:r>
            <a:rPr lang="en-US" sz="1800" dirty="0" smtClean="0">
              <a:latin typeface="Cambria"/>
            </a:rPr>
            <a:t>XÁC ĐỊNH THỂ LOẠI</a:t>
          </a:r>
          <a:endParaRPr lang="en-US" sz="1800" dirty="0">
            <a:latin typeface="Cambria"/>
          </a:endParaRPr>
        </a:p>
      </dgm:t>
    </dgm:pt>
    <dgm:pt modelId="{2BD3A8B2-6EF6-CC40-ACE1-AE100163E87B}" type="parTrans" cxnId="{C98C46FD-B910-4D4B-B46D-47B9D6B320ED}">
      <dgm:prSet/>
      <dgm:spPr/>
      <dgm:t>
        <a:bodyPr/>
        <a:lstStyle/>
        <a:p>
          <a:endParaRPr lang="en-US"/>
        </a:p>
      </dgm:t>
    </dgm:pt>
    <dgm:pt modelId="{B7047852-1C3F-744B-9E82-874C76B1EF77}" type="sibTrans" cxnId="{C98C46FD-B910-4D4B-B46D-47B9D6B320ED}">
      <dgm:prSet/>
      <dgm:spPr/>
      <dgm:t>
        <a:bodyPr/>
        <a:lstStyle/>
        <a:p>
          <a:endParaRPr lang="en-US"/>
        </a:p>
      </dgm:t>
    </dgm:pt>
    <dgm:pt modelId="{8FC713C9-9082-C341-8933-48B4E4566BDC}">
      <dgm:prSet custT="1"/>
      <dgm:spPr/>
      <dgm:t>
        <a:bodyPr/>
        <a:lstStyle/>
        <a:p>
          <a:r>
            <a:rPr lang="en-US" sz="1800" dirty="0" smtClean="0">
              <a:latin typeface="Cambria"/>
            </a:rPr>
            <a:t>CHÚ </a:t>
          </a:r>
          <a:r>
            <a:rPr lang="en-US" sz="1800" dirty="0" err="1" smtClean="0">
              <a:latin typeface="Cambria"/>
            </a:rPr>
            <a:t>Ý</a:t>
          </a:r>
          <a:r>
            <a:rPr lang="en-US" sz="1800" dirty="0" smtClean="0">
              <a:latin typeface="Cambria"/>
            </a:rPr>
            <a:t> CÁC CON SỐ, SỐ LIỆU CỤ THỂ</a:t>
          </a:r>
          <a:endParaRPr lang="en-US" sz="1800" dirty="0">
            <a:latin typeface="Cambria"/>
          </a:endParaRPr>
        </a:p>
      </dgm:t>
    </dgm:pt>
    <dgm:pt modelId="{6C49D61E-704D-6647-927C-A14A9ECE63DF}" type="parTrans" cxnId="{7307E13A-BD52-E64D-8FF0-D9A440A26A58}">
      <dgm:prSet/>
      <dgm:spPr/>
      <dgm:t>
        <a:bodyPr/>
        <a:lstStyle/>
        <a:p>
          <a:endParaRPr lang="en-US"/>
        </a:p>
      </dgm:t>
    </dgm:pt>
    <dgm:pt modelId="{2BE97168-294E-7543-8D21-66E9C9369660}" type="sibTrans" cxnId="{7307E13A-BD52-E64D-8FF0-D9A440A26A58}">
      <dgm:prSet/>
      <dgm:spPr/>
      <dgm:t>
        <a:bodyPr/>
        <a:lstStyle/>
        <a:p>
          <a:endParaRPr lang="en-US"/>
        </a:p>
      </dgm:t>
    </dgm:pt>
    <dgm:pt modelId="{4C9100B7-CD9B-F349-BA64-7F466A392BA4}" type="pres">
      <dgm:prSet presAssocID="{DE16A95C-FB95-ED47-8520-E2B40F2D2C13}" presName="compositeShape" presStyleCnt="0">
        <dgm:presLayoutVars>
          <dgm:chMax val="7"/>
          <dgm:dir/>
          <dgm:resizeHandles val="exact"/>
        </dgm:presLayoutVars>
      </dgm:prSet>
      <dgm:spPr/>
    </dgm:pt>
    <dgm:pt modelId="{3886EE1F-FD5A-984C-90A1-6E71360606C1}" type="pres">
      <dgm:prSet presAssocID="{DE16A95C-FB95-ED47-8520-E2B40F2D2C13}" presName="wedge1" presStyleLbl="node1" presStyleIdx="0" presStyleCnt="4"/>
      <dgm:spPr/>
      <dgm:t>
        <a:bodyPr/>
        <a:lstStyle/>
        <a:p>
          <a:endParaRPr lang="en-US"/>
        </a:p>
      </dgm:t>
    </dgm:pt>
    <dgm:pt modelId="{2F9258F9-E222-EC47-B996-A179D52B87C1}" type="pres">
      <dgm:prSet presAssocID="{DE16A95C-FB95-ED47-8520-E2B40F2D2C13}" presName="dummy1a" presStyleCnt="0"/>
      <dgm:spPr/>
    </dgm:pt>
    <dgm:pt modelId="{5A30C504-3857-7445-A278-1DE8B4D21012}" type="pres">
      <dgm:prSet presAssocID="{DE16A95C-FB95-ED47-8520-E2B40F2D2C13}" presName="dummy1b" presStyleCnt="0"/>
      <dgm:spPr/>
    </dgm:pt>
    <dgm:pt modelId="{8318FADA-24B4-F742-9B7D-B9D042F2BB98}" type="pres">
      <dgm:prSet presAssocID="{DE16A95C-FB95-ED47-8520-E2B40F2D2C1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80316-E5D3-D44A-AF72-1D6EEFFE0CED}" type="pres">
      <dgm:prSet presAssocID="{DE16A95C-FB95-ED47-8520-E2B40F2D2C13}" presName="wedge2" presStyleLbl="node1" presStyleIdx="1" presStyleCnt="4"/>
      <dgm:spPr/>
      <dgm:t>
        <a:bodyPr/>
        <a:lstStyle/>
        <a:p>
          <a:endParaRPr lang="en-US"/>
        </a:p>
      </dgm:t>
    </dgm:pt>
    <dgm:pt modelId="{6FC8A16C-19B5-0445-B2C1-07CAAC0ACAF9}" type="pres">
      <dgm:prSet presAssocID="{DE16A95C-FB95-ED47-8520-E2B40F2D2C13}" presName="dummy2a" presStyleCnt="0"/>
      <dgm:spPr/>
    </dgm:pt>
    <dgm:pt modelId="{BCE695A2-FE9F-8644-A095-A4F0FECA11AA}" type="pres">
      <dgm:prSet presAssocID="{DE16A95C-FB95-ED47-8520-E2B40F2D2C13}" presName="dummy2b" presStyleCnt="0"/>
      <dgm:spPr/>
    </dgm:pt>
    <dgm:pt modelId="{4443D5D8-7CC3-C742-8BEE-8EEDE8DFB4E5}" type="pres">
      <dgm:prSet presAssocID="{DE16A95C-FB95-ED47-8520-E2B40F2D2C1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793F-1273-3A40-B07B-5F85E156D685}" type="pres">
      <dgm:prSet presAssocID="{DE16A95C-FB95-ED47-8520-E2B40F2D2C13}" presName="wedge3" presStyleLbl="node1" presStyleIdx="2" presStyleCnt="4" custScaleX="98214" custScaleY="91588"/>
      <dgm:spPr/>
      <dgm:t>
        <a:bodyPr/>
        <a:lstStyle/>
        <a:p>
          <a:endParaRPr lang="en-US"/>
        </a:p>
      </dgm:t>
    </dgm:pt>
    <dgm:pt modelId="{6790EF22-751A-1F49-9B68-4C75FF83C47E}" type="pres">
      <dgm:prSet presAssocID="{DE16A95C-FB95-ED47-8520-E2B40F2D2C13}" presName="dummy3a" presStyleCnt="0"/>
      <dgm:spPr/>
    </dgm:pt>
    <dgm:pt modelId="{A61CE7BE-54A6-4B47-9940-33CDC8191EB0}" type="pres">
      <dgm:prSet presAssocID="{DE16A95C-FB95-ED47-8520-E2B40F2D2C13}" presName="dummy3b" presStyleCnt="0"/>
      <dgm:spPr/>
    </dgm:pt>
    <dgm:pt modelId="{E13BBA31-B4E5-DA42-9AF3-F560E37C0544}" type="pres">
      <dgm:prSet presAssocID="{DE16A95C-FB95-ED47-8520-E2B40F2D2C1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200B8-8BB0-284B-8225-20F880EA82DE}" type="pres">
      <dgm:prSet presAssocID="{DE16A95C-FB95-ED47-8520-E2B40F2D2C13}" presName="wedge4" presStyleLbl="node1" presStyleIdx="3" presStyleCnt="4"/>
      <dgm:spPr/>
      <dgm:t>
        <a:bodyPr/>
        <a:lstStyle/>
        <a:p>
          <a:endParaRPr lang="en-US"/>
        </a:p>
      </dgm:t>
    </dgm:pt>
    <dgm:pt modelId="{5FAD69E2-B4AA-8047-81F8-9EB291E0C9DF}" type="pres">
      <dgm:prSet presAssocID="{DE16A95C-FB95-ED47-8520-E2B40F2D2C13}" presName="dummy4a" presStyleCnt="0"/>
      <dgm:spPr/>
    </dgm:pt>
    <dgm:pt modelId="{B9A71192-9877-054E-88D1-052ABD5ECFBB}" type="pres">
      <dgm:prSet presAssocID="{DE16A95C-FB95-ED47-8520-E2B40F2D2C13}" presName="dummy4b" presStyleCnt="0"/>
      <dgm:spPr/>
    </dgm:pt>
    <dgm:pt modelId="{4583A3F5-077C-1847-9269-FC9A8E65F12C}" type="pres">
      <dgm:prSet presAssocID="{DE16A95C-FB95-ED47-8520-E2B40F2D2C1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9346E-555A-8A45-AAF6-69425A80E0FD}" type="pres">
      <dgm:prSet presAssocID="{1023EC78-9FDA-E147-8CCB-A01EC43CF520}" presName="arrowWedge1" presStyleLbl="fgSibTrans2D1" presStyleIdx="0" presStyleCnt="4"/>
      <dgm:spPr/>
    </dgm:pt>
    <dgm:pt modelId="{1D2F67F7-C7DF-4A43-8B22-E0BEBB49034B}" type="pres">
      <dgm:prSet presAssocID="{2BE97168-294E-7543-8D21-66E9C9369660}" presName="arrowWedge2" presStyleLbl="fgSibTrans2D1" presStyleIdx="1" presStyleCnt="4"/>
      <dgm:spPr/>
    </dgm:pt>
    <dgm:pt modelId="{DBD35DBC-5E1E-B848-9B74-6238A7D5B05A}" type="pres">
      <dgm:prSet presAssocID="{FD69C6D0-D385-7B41-BD09-12C4E021567A}" presName="arrowWedge3" presStyleLbl="fgSibTrans2D1" presStyleIdx="2" presStyleCnt="4"/>
      <dgm:spPr/>
    </dgm:pt>
    <dgm:pt modelId="{6635DDAB-9947-8A43-AC9C-8BBA06C6530C}" type="pres">
      <dgm:prSet presAssocID="{B7047852-1C3F-744B-9E82-874C76B1EF77}" presName="arrowWedge4" presStyleLbl="fgSibTrans2D1" presStyleIdx="3" presStyleCnt="4"/>
      <dgm:spPr/>
    </dgm:pt>
  </dgm:ptLst>
  <dgm:cxnLst>
    <dgm:cxn modelId="{C98C46FD-B910-4D4B-B46D-47B9D6B320ED}" srcId="{DE16A95C-FB95-ED47-8520-E2B40F2D2C13}" destId="{EC5BDD0D-6397-8749-A0CA-C0F3A6DE75E6}" srcOrd="3" destOrd="0" parTransId="{2BD3A8B2-6EF6-CC40-ACE1-AE100163E87B}" sibTransId="{B7047852-1C3F-744B-9E82-874C76B1EF77}"/>
    <dgm:cxn modelId="{3A10A523-40C7-6C47-90DF-3D9D5D6D2C39}" srcId="{DE16A95C-FB95-ED47-8520-E2B40F2D2C13}" destId="{C11022F6-943E-2F4F-8258-C974DD608CF1}" srcOrd="2" destOrd="0" parTransId="{B3A13019-9FFC-FB42-A080-3AAFCB02907C}" sibTransId="{FD69C6D0-D385-7B41-BD09-12C4E021567A}"/>
    <dgm:cxn modelId="{105B4D18-0FBD-3E48-8512-878B0C3EAD7F}" type="presOf" srcId="{EC5BDD0D-6397-8749-A0CA-C0F3A6DE75E6}" destId="{4E5200B8-8BB0-284B-8225-20F880EA82DE}" srcOrd="0" destOrd="0" presId="urn:microsoft.com/office/officeart/2005/8/layout/cycle8"/>
    <dgm:cxn modelId="{3B283AFC-4F99-274E-99D4-6F849CC068B4}" srcId="{DE16A95C-FB95-ED47-8520-E2B40F2D2C13}" destId="{2A4EC03B-4072-9F42-9DD4-D0E5038266C8}" srcOrd="0" destOrd="0" parTransId="{78D619AD-D377-F44C-9C5B-FF21941A7D60}" sibTransId="{1023EC78-9FDA-E147-8CCB-A01EC43CF520}"/>
    <dgm:cxn modelId="{C2DAB6C7-73CA-6A45-9B23-0349909C8AA0}" type="presOf" srcId="{C11022F6-943E-2F4F-8258-C974DD608CF1}" destId="{D6A1793F-1273-3A40-B07B-5F85E156D685}" srcOrd="0" destOrd="0" presId="urn:microsoft.com/office/officeart/2005/8/layout/cycle8"/>
    <dgm:cxn modelId="{2A6D48DA-94C9-D944-BB26-96F5CB4BE178}" type="presOf" srcId="{8FC713C9-9082-C341-8933-48B4E4566BDC}" destId="{46580316-E5D3-D44A-AF72-1D6EEFFE0CED}" srcOrd="0" destOrd="0" presId="urn:microsoft.com/office/officeart/2005/8/layout/cycle8"/>
    <dgm:cxn modelId="{9470B6AB-DC74-1949-B601-90B552CCAE28}" type="presOf" srcId="{EC5BDD0D-6397-8749-A0CA-C0F3A6DE75E6}" destId="{4583A3F5-077C-1847-9269-FC9A8E65F12C}" srcOrd="1" destOrd="0" presId="urn:microsoft.com/office/officeart/2005/8/layout/cycle8"/>
    <dgm:cxn modelId="{7307E13A-BD52-E64D-8FF0-D9A440A26A58}" srcId="{DE16A95C-FB95-ED47-8520-E2B40F2D2C13}" destId="{8FC713C9-9082-C341-8933-48B4E4566BDC}" srcOrd="1" destOrd="0" parTransId="{6C49D61E-704D-6647-927C-A14A9ECE63DF}" sibTransId="{2BE97168-294E-7543-8D21-66E9C9369660}"/>
    <dgm:cxn modelId="{F300CB25-DCBD-5845-8268-2FA8134C4C61}" type="presOf" srcId="{C11022F6-943E-2F4F-8258-C974DD608CF1}" destId="{E13BBA31-B4E5-DA42-9AF3-F560E37C0544}" srcOrd="1" destOrd="0" presId="urn:microsoft.com/office/officeart/2005/8/layout/cycle8"/>
    <dgm:cxn modelId="{C9C8EDDB-5C65-4E44-8E84-F8221C89E2CF}" type="presOf" srcId="{DE16A95C-FB95-ED47-8520-E2B40F2D2C13}" destId="{4C9100B7-CD9B-F349-BA64-7F466A392BA4}" srcOrd="0" destOrd="0" presId="urn:microsoft.com/office/officeart/2005/8/layout/cycle8"/>
    <dgm:cxn modelId="{75670379-9DE8-8344-B8A9-87EEF1A80DBD}" type="presOf" srcId="{8FC713C9-9082-C341-8933-48B4E4566BDC}" destId="{4443D5D8-7CC3-C742-8BEE-8EEDE8DFB4E5}" srcOrd="1" destOrd="0" presId="urn:microsoft.com/office/officeart/2005/8/layout/cycle8"/>
    <dgm:cxn modelId="{2E51CA71-B8AD-A648-A806-16D8DD5D656C}" type="presOf" srcId="{2A4EC03B-4072-9F42-9DD4-D0E5038266C8}" destId="{8318FADA-24B4-F742-9B7D-B9D042F2BB98}" srcOrd="1" destOrd="0" presId="urn:microsoft.com/office/officeart/2005/8/layout/cycle8"/>
    <dgm:cxn modelId="{FD815574-67E1-FA45-AE86-AF82EB398C10}" type="presOf" srcId="{2A4EC03B-4072-9F42-9DD4-D0E5038266C8}" destId="{3886EE1F-FD5A-984C-90A1-6E71360606C1}" srcOrd="0" destOrd="0" presId="urn:microsoft.com/office/officeart/2005/8/layout/cycle8"/>
    <dgm:cxn modelId="{6BB4A22D-F2AA-D249-AACF-F666884D425D}" type="presParOf" srcId="{4C9100B7-CD9B-F349-BA64-7F466A392BA4}" destId="{3886EE1F-FD5A-984C-90A1-6E71360606C1}" srcOrd="0" destOrd="0" presId="urn:microsoft.com/office/officeart/2005/8/layout/cycle8"/>
    <dgm:cxn modelId="{51053466-BE7B-6A4D-B426-3AA1D82EBCAC}" type="presParOf" srcId="{4C9100B7-CD9B-F349-BA64-7F466A392BA4}" destId="{2F9258F9-E222-EC47-B996-A179D52B87C1}" srcOrd="1" destOrd="0" presId="urn:microsoft.com/office/officeart/2005/8/layout/cycle8"/>
    <dgm:cxn modelId="{16155782-A2D1-C546-A793-C9CEC17C8A9F}" type="presParOf" srcId="{4C9100B7-CD9B-F349-BA64-7F466A392BA4}" destId="{5A30C504-3857-7445-A278-1DE8B4D21012}" srcOrd="2" destOrd="0" presId="urn:microsoft.com/office/officeart/2005/8/layout/cycle8"/>
    <dgm:cxn modelId="{FAF951C0-7F53-5D49-B197-E31AF3A53CA6}" type="presParOf" srcId="{4C9100B7-CD9B-F349-BA64-7F466A392BA4}" destId="{8318FADA-24B4-F742-9B7D-B9D042F2BB98}" srcOrd="3" destOrd="0" presId="urn:microsoft.com/office/officeart/2005/8/layout/cycle8"/>
    <dgm:cxn modelId="{99CA8876-B46A-4642-A376-00783528B1F6}" type="presParOf" srcId="{4C9100B7-CD9B-F349-BA64-7F466A392BA4}" destId="{46580316-E5D3-D44A-AF72-1D6EEFFE0CED}" srcOrd="4" destOrd="0" presId="urn:microsoft.com/office/officeart/2005/8/layout/cycle8"/>
    <dgm:cxn modelId="{24335711-133E-CF4C-98BA-19F30599A893}" type="presParOf" srcId="{4C9100B7-CD9B-F349-BA64-7F466A392BA4}" destId="{6FC8A16C-19B5-0445-B2C1-07CAAC0ACAF9}" srcOrd="5" destOrd="0" presId="urn:microsoft.com/office/officeart/2005/8/layout/cycle8"/>
    <dgm:cxn modelId="{F7E63319-B50F-D244-A414-A7AA0557F267}" type="presParOf" srcId="{4C9100B7-CD9B-F349-BA64-7F466A392BA4}" destId="{BCE695A2-FE9F-8644-A095-A4F0FECA11AA}" srcOrd="6" destOrd="0" presId="urn:microsoft.com/office/officeart/2005/8/layout/cycle8"/>
    <dgm:cxn modelId="{5F40D4DE-D219-E54C-82C9-DFCED5CE78E6}" type="presParOf" srcId="{4C9100B7-CD9B-F349-BA64-7F466A392BA4}" destId="{4443D5D8-7CC3-C742-8BEE-8EEDE8DFB4E5}" srcOrd="7" destOrd="0" presId="urn:microsoft.com/office/officeart/2005/8/layout/cycle8"/>
    <dgm:cxn modelId="{781F15AB-632B-314E-B9B4-DC0B55E6CF36}" type="presParOf" srcId="{4C9100B7-CD9B-F349-BA64-7F466A392BA4}" destId="{D6A1793F-1273-3A40-B07B-5F85E156D685}" srcOrd="8" destOrd="0" presId="urn:microsoft.com/office/officeart/2005/8/layout/cycle8"/>
    <dgm:cxn modelId="{56CEAE3F-90CB-924D-847F-FD77D8D9BCDE}" type="presParOf" srcId="{4C9100B7-CD9B-F349-BA64-7F466A392BA4}" destId="{6790EF22-751A-1F49-9B68-4C75FF83C47E}" srcOrd="9" destOrd="0" presId="urn:microsoft.com/office/officeart/2005/8/layout/cycle8"/>
    <dgm:cxn modelId="{BEE82F94-F5CA-AD45-9ACE-64AF892ACB4F}" type="presParOf" srcId="{4C9100B7-CD9B-F349-BA64-7F466A392BA4}" destId="{A61CE7BE-54A6-4B47-9940-33CDC8191EB0}" srcOrd="10" destOrd="0" presId="urn:microsoft.com/office/officeart/2005/8/layout/cycle8"/>
    <dgm:cxn modelId="{1DFC9CDE-7AAA-8542-BB25-47A7D0F6CA14}" type="presParOf" srcId="{4C9100B7-CD9B-F349-BA64-7F466A392BA4}" destId="{E13BBA31-B4E5-DA42-9AF3-F560E37C0544}" srcOrd="11" destOrd="0" presId="urn:microsoft.com/office/officeart/2005/8/layout/cycle8"/>
    <dgm:cxn modelId="{B58CE967-0880-A844-8E41-8400E4A93F4D}" type="presParOf" srcId="{4C9100B7-CD9B-F349-BA64-7F466A392BA4}" destId="{4E5200B8-8BB0-284B-8225-20F880EA82DE}" srcOrd="12" destOrd="0" presId="urn:microsoft.com/office/officeart/2005/8/layout/cycle8"/>
    <dgm:cxn modelId="{81CC0A70-2262-8840-BEC5-EDBC44E89C20}" type="presParOf" srcId="{4C9100B7-CD9B-F349-BA64-7F466A392BA4}" destId="{5FAD69E2-B4AA-8047-81F8-9EB291E0C9DF}" srcOrd="13" destOrd="0" presId="urn:microsoft.com/office/officeart/2005/8/layout/cycle8"/>
    <dgm:cxn modelId="{14F10F95-74A7-EA46-960E-1F022755B248}" type="presParOf" srcId="{4C9100B7-CD9B-F349-BA64-7F466A392BA4}" destId="{B9A71192-9877-054E-88D1-052ABD5ECFBB}" srcOrd="14" destOrd="0" presId="urn:microsoft.com/office/officeart/2005/8/layout/cycle8"/>
    <dgm:cxn modelId="{64EFC21D-B32D-914F-A1A5-48B4E7FAAAD6}" type="presParOf" srcId="{4C9100B7-CD9B-F349-BA64-7F466A392BA4}" destId="{4583A3F5-077C-1847-9269-FC9A8E65F12C}" srcOrd="15" destOrd="0" presId="urn:microsoft.com/office/officeart/2005/8/layout/cycle8"/>
    <dgm:cxn modelId="{6FC93258-2ED2-534C-97A3-31B50414DDB1}" type="presParOf" srcId="{4C9100B7-CD9B-F349-BA64-7F466A392BA4}" destId="{54E9346E-555A-8A45-AAF6-69425A80E0FD}" srcOrd="16" destOrd="0" presId="urn:microsoft.com/office/officeart/2005/8/layout/cycle8"/>
    <dgm:cxn modelId="{3C6190B4-D01A-D247-A87A-BFDAB263C02F}" type="presParOf" srcId="{4C9100B7-CD9B-F349-BA64-7F466A392BA4}" destId="{1D2F67F7-C7DF-4A43-8B22-E0BEBB49034B}" srcOrd="17" destOrd="0" presId="urn:microsoft.com/office/officeart/2005/8/layout/cycle8"/>
    <dgm:cxn modelId="{06122EBA-0021-EA4E-B3EA-142E973CFD33}" type="presParOf" srcId="{4C9100B7-CD9B-F349-BA64-7F466A392BA4}" destId="{DBD35DBC-5E1E-B848-9B74-6238A7D5B05A}" srcOrd="18" destOrd="0" presId="urn:microsoft.com/office/officeart/2005/8/layout/cycle8"/>
    <dgm:cxn modelId="{6BC479C9-BE11-1C4B-A1A8-499D2E5CBE24}" type="presParOf" srcId="{4C9100B7-CD9B-F349-BA64-7F466A392BA4}" destId="{6635DDAB-9947-8A43-AC9C-8BBA06C6530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F7F82-D377-4A90-ADA7-C664D7C0185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A3B429-9A6A-44B9-A0D2-512F62A0E47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Rút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ra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chi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tiết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,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số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liệu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quan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trọng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,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hấp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dẫn</a:t>
          </a:r>
          <a:r>
            <a:rPr lang="nl-NL" sz="2400" i="1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chemeClr val="tx1"/>
              </a:solidFill>
              <a:latin typeface="Cambria"/>
              <a:cs typeface="Cambria"/>
            </a:rPr>
            <a:t>nhất</a:t>
          </a:r>
          <a:r>
            <a:rPr lang="en-US" sz="24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endParaRPr lang="en-US" sz="2400" dirty="0">
            <a:solidFill>
              <a:schemeClr val="tx1"/>
            </a:solidFill>
            <a:latin typeface="Cambria"/>
            <a:cs typeface="Cambria"/>
          </a:endParaRPr>
        </a:p>
      </dgm:t>
    </dgm:pt>
    <dgm:pt modelId="{3C51C10C-0CC5-4DEC-87A4-18C6B52AF6FE}" type="parTrans" cxnId="{DC6A8B21-0047-47EB-9A4D-D6E9CA68EB86}">
      <dgm:prSet/>
      <dgm:spPr/>
      <dgm:t>
        <a:bodyPr/>
        <a:lstStyle/>
        <a:p>
          <a:endParaRPr lang="en-US"/>
        </a:p>
      </dgm:t>
    </dgm:pt>
    <dgm:pt modelId="{2F2676C5-2BF0-42DC-B073-D378E04AAB7D}" type="sibTrans" cxnId="{DC6A8B21-0047-47EB-9A4D-D6E9CA68EB86}">
      <dgm:prSet/>
      <dgm:spPr/>
      <dgm:t>
        <a:bodyPr/>
        <a:lstStyle/>
        <a:p>
          <a:endParaRPr lang="en-US"/>
        </a:p>
      </dgm:t>
    </dgm:pt>
    <dgm:pt modelId="{D5946413-91A7-45B5-9739-BE27C8AFAFB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Rút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ra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vấn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đề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,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ý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nghĩa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quan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trọng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nhất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,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chủ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yếu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nhất</a:t>
          </a:r>
          <a:r>
            <a:rPr lang="en-US" sz="24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endParaRPr lang="en-US" sz="2400" dirty="0">
            <a:solidFill>
              <a:srgbClr val="000000"/>
            </a:solidFill>
            <a:latin typeface="Cambria"/>
            <a:cs typeface="Cambria"/>
          </a:endParaRPr>
        </a:p>
      </dgm:t>
    </dgm:pt>
    <dgm:pt modelId="{F8268B0D-9CC5-4C20-AD4A-5371B113B754}" type="parTrans" cxnId="{E5D66650-BFE9-45CC-8261-189B0AE23F04}">
      <dgm:prSet/>
      <dgm:spPr/>
      <dgm:t>
        <a:bodyPr/>
        <a:lstStyle/>
        <a:p>
          <a:endParaRPr lang="en-US"/>
        </a:p>
      </dgm:t>
    </dgm:pt>
    <dgm:pt modelId="{CC592FC2-B6F3-488F-A970-0A578DFD8D80}" type="sibTrans" cxnId="{E5D66650-BFE9-45CC-8261-189B0AE23F04}">
      <dgm:prSet/>
      <dgm:spPr/>
      <dgm:t>
        <a:bodyPr/>
        <a:lstStyle/>
        <a:p>
          <a:endParaRPr lang="en-US"/>
        </a:p>
      </dgm:t>
    </dgm:pt>
    <dgm:pt modelId="{D529B3C1-DDF2-4C8D-A3D2-163CA6DAAB2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Phối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hợp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cả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hai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cách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nêu</a:t>
          </a:r>
          <a:r>
            <a:rPr lang="nl-NL" sz="2400" i="1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dirty="0" err="1" smtClean="0">
              <a:solidFill>
                <a:srgbClr val="000000"/>
              </a:solidFill>
              <a:latin typeface="Cambria"/>
              <a:cs typeface="Cambria"/>
            </a:rPr>
            <a:t>trên</a:t>
          </a:r>
          <a:r>
            <a:rPr lang="en-US" sz="24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endParaRPr lang="en-US" sz="2400" dirty="0">
            <a:solidFill>
              <a:srgbClr val="000000"/>
            </a:solidFill>
            <a:latin typeface="Cambria"/>
            <a:cs typeface="Cambria"/>
          </a:endParaRPr>
        </a:p>
      </dgm:t>
    </dgm:pt>
    <dgm:pt modelId="{8013B940-3D7F-44EC-BA87-8F3F1ECFD54D}" type="parTrans" cxnId="{432926D6-4568-465D-A5D6-AEAF9E29E4CB}">
      <dgm:prSet/>
      <dgm:spPr/>
      <dgm:t>
        <a:bodyPr/>
        <a:lstStyle/>
        <a:p>
          <a:endParaRPr lang="en-US"/>
        </a:p>
      </dgm:t>
    </dgm:pt>
    <dgm:pt modelId="{3D2C2E01-0D30-4426-9A09-F4C25AA66825}" type="sibTrans" cxnId="{432926D6-4568-465D-A5D6-AEAF9E29E4CB}">
      <dgm:prSet/>
      <dgm:spPr/>
      <dgm:t>
        <a:bodyPr/>
        <a:lstStyle/>
        <a:p>
          <a:endParaRPr lang="en-US"/>
        </a:p>
      </dgm:t>
    </dgm:pt>
    <dgm:pt modelId="{D99182AE-5FEB-4426-8D4F-A3F52AB9BE9D}" type="pres">
      <dgm:prSet presAssocID="{AE6F7F82-D377-4A90-ADA7-C664D7C0185B}" presName="linearFlow" presStyleCnt="0">
        <dgm:presLayoutVars>
          <dgm:dir/>
          <dgm:resizeHandles val="exact"/>
        </dgm:presLayoutVars>
      </dgm:prSet>
      <dgm:spPr/>
    </dgm:pt>
    <dgm:pt modelId="{E7A7C571-C1FF-4BC7-975E-98E99A9264DE}" type="pres">
      <dgm:prSet presAssocID="{13A3B429-9A6A-44B9-A0D2-512F62A0E47E}" presName="composite" presStyleCnt="0"/>
      <dgm:spPr/>
    </dgm:pt>
    <dgm:pt modelId="{E34D7FAD-19B4-4E2F-8EF6-BCFE2E8F930A}" type="pres">
      <dgm:prSet presAssocID="{13A3B429-9A6A-44B9-A0D2-512F62A0E47E}" presName="imgShp" presStyleLbl="fgImgPlace1" presStyleIdx="0" presStyleCnt="3" custScaleX="38878" custScaleY="47381" custLinFactNeighborX="49893" custLinFactNeighborY="-1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FD5FD0-0566-44F1-869C-42C4112AEAA0}" type="pres">
      <dgm:prSet presAssocID="{13A3B429-9A6A-44B9-A0D2-512F62A0E47E}" presName="txShp" presStyleLbl="node1" presStyleIdx="0" presStyleCnt="3" custScaleX="105777" custScaleY="36490" custLinFactNeighborX="16058" custLinFactNeighborY="-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3FFDC-42B0-4D9B-8590-C34204F21B15}" type="pres">
      <dgm:prSet presAssocID="{2F2676C5-2BF0-42DC-B073-D378E04AAB7D}" presName="spacing" presStyleCnt="0"/>
      <dgm:spPr/>
    </dgm:pt>
    <dgm:pt modelId="{3AE99D5C-05B0-48DA-8EC8-297079E4552D}" type="pres">
      <dgm:prSet presAssocID="{D5946413-91A7-45B5-9739-BE27C8AFAFB5}" presName="composite" presStyleCnt="0"/>
      <dgm:spPr/>
    </dgm:pt>
    <dgm:pt modelId="{AFC18992-42CA-443D-B2F5-57FFD4BE276E}" type="pres">
      <dgm:prSet presAssocID="{D5946413-91A7-45B5-9739-BE27C8AFAFB5}" presName="imgShp" presStyleLbl="fgImgPlace1" presStyleIdx="1" presStyleCnt="3" custScaleX="44268" custScaleY="56754" custLinFactNeighborX="19877" custLinFactNeighborY="-115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EB1375-7032-4D97-91A8-A7935FF6DBB9}" type="pres">
      <dgm:prSet presAssocID="{D5946413-91A7-45B5-9739-BE27C8AFAFB5}" presName="txShp" presStyleLbl="node1" presStyleIdx="1" presStyleCnt="3" custScaleX="95725" custScaleY="44089" custLinFactNeighborX="-3116" custLinFactNeighborY="-10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397D2-F2FF-42EF-B2A4-F77F05A807DC}" type="pres">
      <dgm:prSet presAssocID="{CC592FC2-B6F3-488F-A970-0A578DFD8D80}" presName="spacing" presStyleCnt="0"/>
      <dgm:spPr/>
    </dgm:pt>
    <dgm:pt modelId="{C3715A2B-AC2F-4F62-B512-1C45F1BE1012}" type="pres">
      <dgm:prSet presAssocID="{D529B3C1-DDF2-4C8D-A3D2-163CA6DAAB27}" presName="composite" presStyleCnt="0"/>
      <dgm:spPr/>
    </dgm:pt>
    <dgm:pt modelId="{9F3C1598-1603-4B9C-B2F4-E168577F86DB}" type="pres">
      <dgm:prSet presAssocID="{D529B3C1-DDF2-4C8D-A3D2-163CA6DAAB27}" presName="imgShp" presStyleLbl="fgImgPlace1" presStyleIdx="2" presStyleCnt="3" custScaleX="46515" custScaleY="43224" custLinFactNeighborX="6550" custLinFactNeighborY="-282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4453E9-377E-4C15-BA99-8F732BBDF293}" type="pres">
      <dgm:prSet presAssocID="{D529B3C1-DDF2-4C8D-A3D2-163CA6DAAB27}" presName="txShp" presStyleLbl="node1" presStyleIdx="2" presStyleCnt="3" custScaleX="109776" custScaleY="34392" custLinFactNeighborX="-655" custLinFactNeighborY="-30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A8B21-0047-47EB-9A4D-D6E9CA68EB86}" srcId="{AE6F7F82-D377-4A90-ADA7-C664D7C0185B}" destId="{13A3B429-9A6A-44B9-A0D2-512F62A0E47E}" srcOrd="0" destOrd="0" parTransId="{3C51C10C-0CC5-4DEC-87A4-18C6B52AF6FE}" sibTransId="{2F2676C5-2BF0-42DC-B073-D378E04AAB7D}"/>
    <dgm:cxn modelId="{14F6D384-B088-9D4A-B9A7-F61516D240D4}" type="presOf" srcId="{D5946413-91A7-45B5-9739-BE27C8AFAFB5}" destId="{1AEB1375-7032-4D97-91A8-A7935FF6DBB9}" srcOrd="0" destOrd="0" presId="urn:microsoft.com/office/officeart/2005/8/layout/vList3#1"/>
    <dgm:cxn modelId="{E5D66650-BFE9-45CC-8261-189B0AE23F04}" srcId="{AE6F7F82-D377-4A90-ADA7-C664D7C0185B}" destId="{D5946413-91A7-45B5-9739-BE27C8AFAFB5}" srcOrd="1" destOrd="0" parTransId="{F8268B0D-9CC5-4C20-AD4A-5371B113B754}" sibTransId="{CC592FC2-B6F3-488F-A970-0A578DFD8D80}"/>
    <dgm:cxn modelId="{28CE5E5F-BC46-EF49-99A5-DBDD6D62DBE5}" type="presOf" srcId="{13A3B429-9A6A-44B9-A0D2-512F62A0E47E}" destId="{6BFD5FD0-0566-44F1-869C-42C4112AEAA0}" srcOrd="0" destOrd="0" presId="urn:microsoft.com/office/officeart/2005/8/layout/vList3#1"/>
    <dgm:cxn modelId="{432926D6-4568-465D-A5D6-AEAF9E29E4CB}" srcId="{AE6F7F82-D377-4A90-ADA7-C664D7C0185B}" destId="{D529B3C1-DDF2-4C8D-A3D2-163CA6DAAB27}" srcOrd="2" destOrd="0" parTransId="{8013B940-3D7F-44EC-BA87-8F3F1ECFD54D}" sibTransId="{3D2C2E01-0D30-4426-9A09-F4C25AA66825}"/>
    <dgm:cxn modelId="{3A942841-6BC6-8045-BA3E-413D547160D2}" type="presOf" srcId="{D529B3C1-DDF2-4C8D-A3D2-163CA6DAAB27}" destId="{8D4453E9-377E-4C15-BA99-8F732BBDF293}" srcOrd="0" destOrd="0" presId="urn:microsoft.com/office/officeart/2005/8/layout/vList3#1"/>
    <dgm:cxn modelId="{4BE32BF0-7F77-DA42-ADCF-DDF9714CE6BB}" type="presOf" srcId="{AE6F7F82-D377-4A90-ADA7-C664D7C0185B}" destId="{D99182AE-5FEB-4426-8D4F-A3F52AB9BE9D}" srcOrd="0" destOrd="0" presId="urn:microsoft.com/office/officeart/2005/8/layout/vList3#1"/>
    <dgm:cxn modelId="{EA8A4014-8BC8-D64C-ABAF-E7EE41384A86}" type="presParOf" srcId="{D99182AE-5FEB-4426-8D4F-A3F52AB9BE9D}" destId="{E7A7C571-C1FF-4BC7-975E-98E99A9264DE}" srcOrd="0" destOrd="0" presId="urn:microsoft.com/office/officeart/2005/8/layout/vList3#1"/>
    <dgm:cxn modelId="{51EE7F01-159C-5548-83D2-11297C74464E}" type="presParOf" srcId="{E7A7C571-C1FF-4BC7-975E-98E99A9264DE}" destId="{E34D7FAD-19B4-4E2F-8EF6-BCFE2E8F930A}" srcOrd="0" destOrd="0" presId="urn:microsoft.com/office/officeart/2005/8/layout/vList3#1"/>
    <dgm:cxn modelId="{19BA1F21-D2EE-2D4F-8E49-376CCB5DB138}" type="presParOf" srcId="{E7A7C571-C1FF-4BC7-975E-98E99A9264DE}" destId="{6BFD5FD0-0566-44F1-869C-42C4112AEAA0}" srcOrd="1" destOrd="0" presId="urn:microsoft.com/office/officeart/2005/8/layout/vList3#1"/>
    <dgm:cxn modelId="{4EC3B4A2-76E3-594E-86BE-20EE5537450D}" type="presParOf" srcId="{D99182AE-5FEB-4426-8D4F-A3F52AB9BE9D}" destId="{CA83FFDC-42B0-4D9B-8590-C34204F21B15}" srcOrd="1" destOrd="0" presId="urn:microsoft.com/office/officeart/2005/8/layout/vList3#1"/>
    <dgm:cxn modelId="{1DDC83E2-1FC0-0C4D-B60B-DD7384DB98EE}" type="presParOf" srcId="{D99182AE-5FEB-4426-8D4F-A3F52AB9BE9D}" destId="{3AE99D5C-05B0-48DA-8EC8-297079E4552D}" srcOrd="2" destOrd="0" presId="urn:microsoft.com/office/officeart/2005/8/layout/vList3#1"/>
    <dgm:cxn modelId="{9B90A4B5-C3C4-FE4A-8C14-4571D0DBE38B}" type="presParOf" srcId="{3AE99D5C-05B0-48DA-8EC8-297079E4552D}" destId="{AFC18992-42CA-443D-B2F5-57FFD4BE276E}" srcOrd="0" destOrd="0" presId="urn:microsoft.com/office/officeart/2005/8/layout/vList3#1"/>
    <dgm:cxn modelId="{835253E6-E9CF-3341-BE56-AD3868107FC2}" type="presParOf" srcId="{3AE99D5C-05B0-48DA-8EC8-297079E4552D}" destId="{1AEB1375-7032-4D97-91A8-A7935FF6DBB9}" srcOrd="1" destOrd="0" presId="urn:microsoft.com/office/officeart/2005/8/layout/vList3#1"/>
    <dgm:cxn modelId="{93444001-403D-6F4C-889B-761C10F99F26}" type="presParOf" srcId="{D99182AE-5FEB-4426-8D4F-A3F52AB9BE9D}" destId="{56E397D2-F2FF-42EF-B2A4-F77F05A807DC}" srcOrd="3" destOrd="0" presId="urn:microsoft.com/office/officeart/2005/8/layout/vList3#1"/>
    <dgm:cxn modelId="{E4BF7433-8A0E-DB47-864D-568CE1D24EF6}" type="presParOf" srcId="{D99182AE-5FEB-4426-8D4F-A3F52AB9BE9D}" destId="{C3715A2B-AC2F-4F62-B512-1C45F1BE1012}" srcOrd="4" destOrd="0" presId="urn:microsoft.com/office/officeart/2005/8/layout/vList3#1"/>
    <dgm:cxn modelId="{B1CFC9D5-CFAD-4E46-A6B4-90A7D9287C5F}" type="presParOf" srcId="{C3715A2B-AC2F-4F62-B512-1C45F1BE1012}" destId="{9F3C1598-1603-4B9C-B2F4-E168577F86DB}" srcOrd="0" destOrd="0" presId="urn:microsoft.com/office/officeart/2005/8/layout/vList3#1"/>
    <dgm:cxn modelId="{3462B803-49B1-9941-995E-8940EC797823}" type="presParOf" srcId="{C3715A2B-AC2F-4F62-B512-1C45F1BE1012}" destId="{8D4453E9-377E-4C15-BA99-8F732BBDF29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8C2B2-B07F-5548-8B2B-5A2FD7E9106C}" type="doc">
      <dgm:prSet loTypeId="urn:microsoft.com/office/officeart/2005/8/layout/hierarchy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CA3B16E-4C68-2D4A-9CCD-F2C146F71522}">
      <dgm:prSet phldrT="[Text]"/>
      <dgm:spPr/>
      <dgm:t>
        <a:bodyPr/>
        <a:lstStyle/>
        <a:p>
          <a:r>
            <a:rPr lang="nl-NL" dirty="0" err="1" smtClean="0"/>
            <a:t>Vừa</a:t>
          </a:r>
          <a:r>
            <a:rPr lang="nl-NL" dirty="0" smtClean="0"/>
            <a:t> </a:t>
          </a:r>
          <a:r>
            <a:rPr lang="nl-NL" dirty="0" err="1" smtClean="0"/>
            <a:t>mang</a:t>
          </a:r>
          <a:r>
            <a:rPr lang="nl-NL" dirty="0" smtClean="0"/>
            <a:t> </a:t>
          </a:r>
          <a:r>
            <a:rPr lang="nl-NL" dirty="0" err="1" smtClean="0"/>
            <a:t>nội</a:t>
          </a:r>
          <a:r>
            <a:rPr lang="nl-NL" dirty="0" smtClean="0"/>
            <a:t> </a:t>
          </a:r>
          <a:r>
            <a:rPr lang="nl-NL" dirty="0" err="1" smtClean="0"/>
            <a:t>dung</a:t>
          </a:r>
          <a:r>
            <a:rPr lang="nl-NL" dirty="0" smtClean="0"/>
            <a:t>, </a:t>
          </a:r>
          <a:r>
            <a:rPr lang="nl-NL" dirty="0" err="1" smtClean="0"/>
            <a:t>vừa</a:t>
          </a:r>
          <a:r>
            <a:rPr lang="nl-NL" dirty="0" smtClean="0"/>
            <a:t> </a:t>
          </a:r>
          <a:r>
            <a:rPr lang="nl-NL" dirty="0" err="1" smtClean="0"/>
            <a:t>gây</a:t>
          </a:r>
          <a:r>
            <a:rPr lang="nl-NL" dirty="0" smtClean="0"/>
            <a:t> </a:t>
          </a:r>
          <a:r>
            <a:rPr lang="nl-NL" dirty="0" err="1" smtClean="0"/>
            <a:t>ấn</a:t>
          </a:r>
          <a:r>
            <a:rPr lang="nl-NL" dirty="0" smtClean="0"/>
            <a:t> </a:t>
          </a:r>
          <a:r>
            <a:rPr lang="nl-NL" dirty="0" err="1" smtClean="0"/>
            <a:t>tượng</a:t>
          </a:r>
          <a:r>
            <a:rPr lang="nl-NL" dirty="0" smtClean="0"/>
            <a:t>. </a:t>
          </a:r>
          <a:endParaRPr lang="en-US" dirty="0"/>
        </a:p>
      </dgm:t>
    </dgm:pt>
    <dgm:pt modelId="{0C97E904-1EEC-154F-8E3E-F1880C63B903}" type="parTrans" cxnId="{E67B82FA-47A9-FC43-AA47-972AFA7FEB4D}">
      <dgm:prSet/>
      <dgm:spPr/>
      <dgm:t>
        <a:bodyPr/>
        <a:lstStyle/>
        <a:p>
          <a:endParaRPr lang="en-US"/>
        </a:p>
      </dgm:t>
    </dgm:pt>
    <dgm:pt modelId="{4BE2298D-2A0F-4849-8B10-6E8F325D5BA9}" type="sibTrans" cxnId="{E67B82FA-47A9-FC43-AA47-972AFA7FEB4D}">
      <dgm:prSet/>
      <dgm:spPr/>
      <dgm:t>
        <a:bodyPr/>
        <a:lstStyle/>
        <a:p>
          <a:endParaRPr lang="en-US"/>
        </a:p>
      </dgm:t>
    </dgm:pt>
    <dgm:pt modelId="{B9DF21C1-BE5D-0648-9388-F10DA24EC099}">
      <dgm:prSet phldrT="[Text]"/>
      <dgm:spPr/>
      <dgm:t>
        <a:bodyPr/>
        <a:lstStyle/>
        <a:p>
          <a:r>
            <a:rPr lang="nl-NL" i="1" dirty="0" err="1" smtClean="0"/>
            <a:t>Đem</a:t>
          </a:r>
          <a:r>
            <a:rPr lang="nl-NL" i="1" dirty="0" smtClean="0"/>
            <a:t> </a:t>
          </a:r>
          <a:r>
            <a:rPr lang="nl-NL" i="1" dirty="0" err="1" smtClean="0"/>
            <a:t>bia</a:t>
          </a:r>
          <a:r>
            <a:rPr lang="nl-NL" i="1" dirty="0" smtClean="0"/>
            <a:t> </a:t>
          </a:r>
          <a:r>
            <a:rPr lang="nl-NL" i="1" dirty="0" err="1" smtClean="0"/>
            <a:t>ôm</a:t>
          </a:r>
          <a:r>
            <a:rPr lang="nl-NL" i="1" dirty="0" smtClean="0"/>
            <a:t>, </a:t>
          </a:r>
          <a:r>
            <a:rPr lang="nl-NL" i="1" dirty="0" err="1" smtClean="0"/>
            <a:t>gái</a:t>
          </a:r>
          <a:r>
            <a:rPr lang="nl-NL" i="1" dirty="0" smtClean="0"/>
            <a:t> </a:t>
          </a:r>
          <a:r>
            <a:rPr lang="nl-NL" i="1" dirty="0" err="1" smtClean="0"/>
            <a:t>điếm</a:t>
          </a:r>
          <a:r>
            <a:rPr lang="nl-NL" i="1" dirty="0" smtClean="0"/>
            <a:t> </a:t>
          </a:r>
          <a:r>
            <a:rPr lang="nl-NL" i="1" dirty="0" err="1" smtClean="0"/>
            <a:t>đố</a:t>
          </a:r>
          <a:r>
            <a:rPr lang="nl-NL" i="1" dirty="0" smtClean="0"/>
            <a:t> </a:t>
          </a:r>
          <a:r>
            <a:rPr lang="nl-NL" i="1" dirty="0" err="1" smtClean="0"/>
            <a:t>vui</a:t>
          </a:r>
          <a:r>
            <a:rPr lang="nl-NL" i="1" dirty="0" smtClean="0"/>
            <a:t> </a:t>
          </a:r>
          <a:r>
            <a:rPr lang="nl-NL" i="1" dirty="0" err="1" smtClean="0"/>
            <a:t>tuổi</a:t>
          </a:r>
          <a:r>
            <a:rPr lang="nl-NL" i="1" dirty="0" smtClean="0"/>
            <a:t> </a:t>
          </a:r>
          <a:r>
            <a:rPr lang="nl-NL" i="1" dirty="0" err="1" smtClean="0"/>
            <a:t>học</a:t>
          </a:r>
          <a:r>
            <a:rPr lang="nl-NL" i="1" dirty="0" smtClean="0"/>
            <a:t> </a:t>
          </a:r>
          <a:r>
            <a:rPr lang="nl-NL" i="1" dirty="0" err="1" smtClean="0"/>
            <a:t>trò</a:t>
          </a:r>
          <a:endParaRPr lang="en-US" dirty="0"/>
        </a:p>
      </dgm:t>
    </dgm:pt>
    <dgm:pt modelId="{82486983-99B0-FA4C-8F4D-A2FB13521F34}" type="parTrans" cxnId="{114DED71-91D2-304A-830A-5C41D7852031}">
      <dgm:prSet/>
      <dgm:spPr/>
      <dgm:t>
        <a:bodyPr/>
        <a:lstStyle/>
        <a:p>
          <a:endParaRPr lang="en-US"/>
        </a:p>
      </dgm:t>
    </dgm:pt>
    <dgm:pt modelId="{8FEB44BA-B02C-B044-BEFD-93CAE7D838BE}" type="sibTrans" cxnId="{114DED71-91D2-304A-830A-5C41D7852031}">
      <dgm:prSet/>
      <dgm:spPr/>
      <dgm:t>
        <a:bodyPr/>
        <a:lstStyle/>
        <a:p>
          <a:endParaRPr lang="en-US"/>
        </a:p>
      </dgm:t>
    </dgm:pt>
    <dgm:pt modelId="{5E494702-1363-1145-AEFA-6DE3EFE499B7}">
      <dgm:prSet phldrT="[Text]"/>
      <dgm:spPr/>
      <dgm:t>
        <a:bodyPr/>
        <a:lstStyle/>
        <a:p>
          <a:r>
            <a:rPr lang="nl-NL" dirty="0" err="1" smtClean="0"/>
            <a:t>Nên</a:t>
          </a:r>
          <a:r>
            <a:rPr lang="nl-NL" dirty="0" smtClean="0"/>
            <a:t> </a:t>
          </a:r>
          <a:r>
            <a:rPr lang="nl-NL" dirty="0" err="1" smtClean="0"/>
            <a:t>dùng</a:t>
          </a:r>
          <a:r>
            <a:rPr lang="nl-NL" dirty="0" smtClean="0"/>
            <a:t> </a:t>
          </a:r>
          <a:r>
            <a:rPr lang="nl-NL" dirty="0" err="1" smtClean="0"/>
            <a:t>câu</a:t>
          </a:r>
          <a:r>
            <a:rPr lang="nl-NL" dirty="0" smtClean="0"/>
            <a:t> </a:t>
          </a:r>
          <a:r>
            <a:rPr lang="nl-NL" dirty="0" err="1" smtClean="0"/>
            <a:t>khẳng</a:t>
          </a:r>
          <a:r>
            <a:rPr lang="nl-NL" dirty="0" smtClean="0"/>
            <a:t> </a:t>
          </a:r>
          <a:r>
            <a:rPr lang="nl-NL" dirty="0" err="1" smtClean="0"/>
            <a:t>định</a:t>
          </a:r>
          <a:r>
            <a:rPr lang="nl-NL" dirty="0" smtClean="0"/>
            <a:t>. </a:t>
          </a:r>
          <a:r>
            <a:rPr lang="nl-NL" dirty="0" err="1" smtClean="0"/>
            <a:t>Hạn</a:t>
          </a:r>
          <a:r>
            <a:rPr lang="nl-NL" dirty="0" smtClean="0"/>
            <a:t> </a:t>
          </a:r>
          <a:r>
            <a:rPr lang="nl-NL" dirty="0" err="1" smtClean="0"/>
            <a:t>chế</a:t>
          </a:r>
          <a:r>
            <a:rPr lang="nl-NL" dirty="0" smtClean="0"/>
            <a:t> </a:t>
          </a:r>
          <a:r>
            <a:rPr lang="nl-NL" dirty="0" err="1" smtClean="0"/>
            <a:t>dùng</a:t>
          </a:r>
          <a:r>
            <a:rPr lang="nl-NL" dirty="0" smtClean="0"/>
            <a:t> </a:t>
          </a:r>
          <a:r>
            <a:rPr lang="nl-NL" dirty="0" err="1" smtClean="0"/>
            <a:t>câu</a:t>
          </a:r>
          <a:r>
            <a:rPr lang="nl-NL" dirty="0" smtClean="0"/>
            <a:t> </a:t>
          </a:r>
          <a:r>
            <a:rPr lang="nl-NL" dirty="0" err="1" smtClean="0"/>
            <a:t>nghi</a:t>
          </a:r>
          <a:r>
            <a:rPr lang="nl-NL" dirty="0" smtClean="0"/>
            <a:t> </a:t>
          </a:r>
          <a:r>
            <a:rPr lang="nl-NL" dirty="0" err="1" smtClean="0"/>
            <a:t>vấn</a:t>
          </a:r>
          <a:endParaRPr lang="en-US" dirty="0"/>
        </a:p>
      </dgm:t>
    </dgm:pt>
    <dgm:pt modelId="{DAB93315-2ACF-C041-A1D6-06FFD5E41B76}" type="parTrans" cxnId="{6952B681-20AF-BE4A-828D-B9FE0A8C25D1}">
      <dgm:prSet/>
      <dgm:spPr/>
      <dgm:t>
        <a:bodyPr/>
        <a:lstStyle/>
        <a:p>
          <a:endParaRPr lang="en-US"/>
        </a:p>
      </dgm:t>
    </dgm:pt>
    <dgm:pt modelId="{65DBF1B9-CC95-A64B-8C66-07A14FB336EB}" type="sibTrans" cxnId="{6952B681-20AF-BE4A-828D-B9FE0A8C25D1}">
      <dgm:prSet/>
      <dgm:spPr/>
      <dgm:t>
        <a:bodyPr/>
        <a:lstStyle/>
        <a:p>
          <a:endParaRPr lang="en-US"/>
        </a:p>
      </dgm:t>
    </dgm:pt>
    <dgm:pt modelId="{A038E7A9-8170-F844-AA03-ED730FAA8F51}">
      <dgm:prSet phldrT="[Text]"/>
      <dgm:spPr/>
      <dgm:t>
        <a:bodyPr/>
        <a:lstStyle/>
        <a:p>
          <a:r>
            <a:rPr lang="nl-NL" i="1" dirty="0" err="1" smtClean="0"/>
            <a:t>Vietel</a:t>
          </a:r>
          <a:r>
            <a:rPr lang="nl-NL" i="1" dirty="0" smtClean="0"/>
            <a:t>, </a:t>
          </a:r>
          <a:r>
            <a:rPr lang="nl-NL" i="1" dirty="0" err="1" smtClean="0"/>
            <a:t>nạn</a:t>
          </a:r>
          <a:r>
            <a:rPr lang="nl-NL" i="1" dirty="0" smtClean="0"/>
            <a:t> </a:t>
          </a:r>
          <a:r>
            <a:rPr lang="nl-NL" i="1" dirty="0" err="1" smtClean="0"/>
            <a:t>nhân</a:t>
          </a:r>
          <a:r>
            <a:rPr lang="nl-NL" i="1" dirty="0" smtClean="0"/>
            <a:t> </a:t>
          </a:r>
          <a:r>
            <a:rPr lang="nl-NL" i="1" dirty="0" err="1" smtClean="0"/>
            <a:t>mới</a:t>
          </a:r>
          <a:r>
            <a:rPr lang="nl-NL" i="1" dirty="0" smtClean="0"/>
            <a:t> </a:t>
          </a:r>
          <a:r>
            <a:rPr lang="nl-NL" i="1" dirty="0" err="1" smtClean="0"/>
            <a:t>của</a:t>
          </a:r>
          <a:r>
            <a:rPr lang="nl-NL" i="1" dirty="0" smtClean="0"/>
            <a:t> “</a:t>
          </a:r>
          <a:r>
            <a:rPr lang="nl-NL" i="1" dirty="0" err="1" smtClean="0"/>
            <a:t>ông</a:t>
          </a:r>
          <a:r>
            <a:rPr lang="nl-NL" i="1" dirty="0" smtClean="0"/>
            <a:t> </a:t>
          </a:r>
          <a:r>
            <a:rPr lang="nl-NL" i="1" dirty="0" err="1" smtClean="0"/>
            <a:t>độc</a:t>
          </a:r>
          <a:r>
            <a:rPr lang="nl-NL" i="1" dirty="0" smtClean="0"/>
            <a:t> </a:t>
          </a:r>
          <a:r>
            <a:rPr lang="nl-NL" i="1" dirty="0" err="1" smtClean="0"/>
            <a:t>quyền</a:t>
          </a:r>
          <a:r>
            <a:rPr lang="nl-NL" i="1" dirty="0" smtClean="0"/>
            <a:t>” VNPT</a:t>
          </a:r>
          <a:endParaRPr lang="en-US" dirty="0"/>
        </a:p>
      </dgm:t>
    </dgm:pt>
    <dgm:pt modelId="{4F059E28-4958-EA49-BF2C-6B7A37A2658C}" type="parTrans" cxnId="{6453F7BC-977E-D34A-B45E-AC6EA91E14FF}">
      <dgm:prSet/>
      <dgm:spPr/>
      <dgm:t>
        <a:bodyPr/>
        <a:lstStyle/>
        <a:p>
          <a:endParaRPr lang="en-US"/>
        </a:p>
      </dgm:t>
    </dgm:pt>
    <dgm:pt modelId="{EB12E8BF-AB64-D44F-8F4F-D7FF46E324C8}" type="sibTrans" cxnId="{6453F7BC-977E-D34A-B45E-AC6EA91E14FF}">
      <dgm:prSet/>
      <dgm:spPr/>
      <dgm:t>
        <a:bodyPr/>
        <a:lstStyle/>
        <a:p>
          <a:endParaRPr lang="en-US"/>
        </a:p>
      </dgm:t>
    </dgm:pt>
    <dgm:pt modelId="{DEE61C16-88C8-0C43-A2C7-76F4C004FF21}">
      <dgm:prSet phldrT="[Text]"/>
      <dgm:spPr/>
      <dgm:t>
        <a:bodyPr/>
        <a:lstStyle/>
        <a:p>
          <a:r>
            <a:rPr lang="nl-NL" dirty="0" err="1" smtClean="0"/>
            <a:t>Không</a:t>
          </a:r>
          <a:r>
            <a:rPr lang="nl-NL" dirty="0" smtClean="0"/>
            <a:t> </a:t>
          </a:r>
          <a:r>
            <a:rPr lang="nl-NL" dirty="0" err="1" smtClean="0"/>
            <a:t>đặt</a:t>
          </a:r>
          <a:r>
            <a:rPr lang="nl-NL" dirty="0" smtClean="0"/>
            <a:t>: </a:t>
          </a:r>
          <a:r>
            <a:rPr lang="nl-NL" i="1" dirty="0" smtClean="0"/>
            <a:t>VNPT </a:t>
          </a:r>
          <a:r>
            <a:rPr lang="nl-NL" i="1" dirty="0" err="1" smtClean="0"/>
            <a:t>có</a:t>
          </a:r>
          <a:r>
            <a:rPr lang="nl-NL" i="1" dirty="0" smtClean="0"/>
            <a:t> </a:t>
          </a:r>
          <a:r>
            <a:rPr lang="nl-NL" i="1" dirty="0" err="1" smtClean="0"/>
            <a:t>chơi</a:t>
          </a:r>
          <a:r>
            <a:rPr lang="nl-NL" i="1" dirty="0" smtClean="0"/>
            <a:t> </a:t>
          </a:r>
          <a:r>
            <a:rPr lang="nl-NL" i="1" dirty="0" err="1" smtClean="0"/>
            <a:t>xấu</a:t>
          </a:r>
          <a:r>
            <a:rPr lang="nl-NL" i="1" dirty="0" smtClean="0"/>
            <a:t> </a:t>
          </a:r>
          <a:r>
            <a:rPr lang="nl-NL" i="1" dirty="0" err="1" smtClean="0"/>
            <a:t>Vietel</a:t>
          </a:r>
          <a:r>
            <a:rPr lang="nl-NL" i="1" dirty="0" smtClean="0"/>
            <a:t>?</a:t>
          </a:r>
          <a:endParaRPr lang="en-US" dirty="0"/>
        </a:p>
      </dgm:t>
    </dgm:pt>
    <dgm:pt modelId="{3EB39131-893F-FE48-866A-D63137A50116}" type="parTrans" cxnId="{1B70A99A-3A74-0F4B-B7F3-BCA59D14B253}">
      <dgm:prSet/>
      <dgm:spPr/>
      <dgm:t>
        <a:bodyPr/>
        <a:lstStyle/>
        <a:p>
          <a:endParaRPr lang="en-US"/>
        </a:p>
      </dgm:t>
    </dgm:pt>
    <dgm:pt modelId="{1264B0FF-F94C-3443-A725-AA5D35157B33}" type="sibTrans" cxnId="{1B70A99A-3A74-0F4B-B7F3-BCA59D14B253}">
      <dgm:prSet/>
      <dgm:spPr/>
      <dgm:t>
        <a:bodyPr/>
        <a:lstStyle/>
        <a:p>
          <a:endParaRPr lang="en-US"/>
        </a:p>
      </dgm:t>
    </dgm:pt>
    <dgm:pt modelId="{357D2EE1-A51B-C346-950E-2BDC74AB765F}">
      <dgm:prSet phldrT="[Text]"/>
      <dgm:spPr/>
      <dgm:t>
        <a:bodyPr/>
        <a:lstStyle/>
        <a:p>
          <a:r>
            <a:rPr lang="nl-NL" i="1" dirty="0" err="1" smtClean="0"/>
            <a:t>Đề</a:t>
          </a:r>
          <a:r>
            <a:rPr lang="nl-NL" i="1" dirty="0" smtClean="0"/>
            <a:t> </a:t>
          </a:r>
          <a:r>
            <a:rPr lang="nl-NL" i="1" dirty="0" err="1" smtClean="0"/>
            <a:t>thi</a:t>
          </a:r>
          <a:r>
            <a:rPr lang="nl-NL" i="1" dirty="0" smtClean="0"/>
            <a:t> </a:t>
          </a:r>
          <a:r>
            <a:rPr lang="nl-NL" i="1" dirty="0" err="1" smtClean="0"/>
            <a:t>sai</a:t>
          </a:r>
          <a:r>
            <a:rPr lang="nl-NL" i="1" dirty="0" smtClean="0"/>
            <a:t>, </a:t>
          </a:r>
          <a:r>
            <a:rPr lang="nl-NL" i="1" dirty="0" err="1" smtClean="0"/>
            <a:t>phụ</a:t>
          </a:r>
          <a:r>
            <a:rPr lang="nl-NL" i="1" dirty="0" smtClean="0"/>
            <a:t> </a:t>
          </a:r>
          <a:r>
            <a:rPr lang="nl-NL" i="1" dirty="0" err="1" smtClean="0"/>
            <a:t>huynh</a:t>
          </a:r>
          <a:r>
            <a:rPr lang="nl-NL" i="1" dirty="0" smtClean="0"/>
            <a:t> </a:t>
          </a:r>
          <a:r>
            <a:rPr lang="nl-NL" i="1" dirty="0" err="1" smtClean="0"/>
            <a:t>lại</a:t>
          </a:r>
          <a:r>
            <a:rPr lang="nl-NL" i="1" dirty="0" smtClean="0"/>
            <a:t> </a:t>
          </a:r>
          <a:r>
            <a:rPr lang="nl-NL" i="1" dirty="0" err="1" smtClean="0"/>
            <a:t>lên</a:t>
          </a:r>
          <a:r>
            <a:rPr lang="nl-NL" i="1" dirty="0" smtClean="0"/>
            <a:t> </a:t>
          </a:r>
          <a:r>
            <a:rPr lang="nl-NL" i="1" dirty="0" err="1" smtClean="0"/>
            <a:t>ruột</a:t>
          </a:r>
          <a:endParaRPr lang="en-US" dirty="0"/>
        </a:p>
      </dgm:t>
    </dgm:pt>
    <dgm:pt modelId="{E789D9C7-8CED-594B-9B92-5137F76315FD}" type="parTrans" cxnId="{685F63B4-8A00-A143-91AE-4DF17DE3FC78}">
      <dgm:prSet/>
      <dgm:spPr/>
      <dgm:t>
        <a:bodyPr/>
        <a:lstStyle/>
        <a:p>
          <a:endParaRPr lang="en-US"/>
        </a:p>
      </dgm:t>
    </dgm:pt>
    <dgm:pt modelId="{4F980AAE-554C-F14B-B8DF-A609630E8B16}" type="sibTrans" cxnId="{685F63B4-8A00-A143-91AE-4DF17DE3FC78}">
      <dgm:prSet/>
      <dgm:spPr/>
      <dgm:t>
        <a:bodyPr/>
        <a:lstStyle/>
        <a:p>
          <a:endParaRPr lang="en-US"/>
        </a:p>
      </dgm:t>
    </dgm:pt>
    <dgm:pt modelId="{C181CDB6-9464-AA45-A614-91C151BAA766}">
      <dgm:prSet custT="1"/>
      <dgm:spPr/>
      <dgm:t>
        <a:bodyPr/>
        <a:lstStyle/>
        <a:p>
          <a:r>
            <a:rPr lang="nl-NL" sz="2400" i="1" dirty="0" err="1" smtClean="0"/>
            <a:t>Kem</a:t>
          </a:r>
          <a:r>
            <a:rPr lang="nl-NL" sz="2400" i="1" dirty="0" smtClean="0"/>
            <a:t> </a:t>
          </a:r>
          <a:r>
            <a:rPr lang="nl-NL" sz="2400" i="1" dirty="0" err="1" smtClean="0"/>
            <a:t>siêu</a:t>
          </a:r>
          <a:r>
            <a:rPr lang="nl-NL" sz="2400" i="1" dirty="0" smtClean="0"/>
            <a:t>…</a:t>
          </a:r>
          <a:r>
            <a:rPr lang="nl-NL" sz="2400" i="1" dirty="0" err="1" smtClean="0"/>
            <a:t>bẩn</a:t>
          </a:r>
          <a:endParaRPr lang="en-US" sz="2400" dirty="0"/>
        </a:p>
      </dgm:t>
    </dgm:pt>
    <dgm:pt modelId="{EF02C9DC-8B82-CF49-9DA5-DF2645C72025}" type="parTrans" cxnId="{AF2C2C8D-826C-BB4A-9864-EF1320B24B8D}">
      <dgm:prSet/>
      <dgm:spPr/>
      <dgm:t>
        <a:bodyPr/>
        <a:lstStyle/>
        <a:p>
          <a:endParaRPr lang="en-US"/>
        </a:p>
      </dgm:t>
    </dgm:pt>
    <dgm:pt modelId="{EB08CEEB-CD10-4F49-8956-D2A1CE288D51}" type="sibTrans" cxnId="{AF2C2C8D-826C-BB4A-9864-EF1320B24B8D}">
      <dgm:prSet/>
      <dgm:spPr/>
      <dgm:t>
        <a:bodyPr/>
        <a:lstStyle/>
        <a:p>
          <a:endParaRPr lang="en-US"/>
        </a:p>
      </dgm:t>
    </dgm:pt>
    <dgm:pt modelId="{3D99E882-3C14-324C-BBB2-C138070FB006}" type="pres">
      <dgm:prSet presAssocID="{5098C2B2-B07F-5548-8B2B-5A2FD7E910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637229-5A18-6044-B2AD-07C3DAB9B410}" type="pres">
      <dgm:prSet presAssocID="{ECA3B16E-4C68-2D4A-9CCD-F2C146F71522}" presName="root" presStyleCnt="0"/>
      <dgm:spPr/>
    </dgm:pt>
    <dgm:pt modelId="{93A309A6-3081-3246-817A-BA5DC932181C}" type="pres">
      <dgm:prSet presAssocID="{ECA3B16E-4C68-2D4A-9CCD-F2C146F71522}" presName="rootComposite" presStyleCnt="0"/>
      <dgm:spPr/>
    </dgm:pt>
    <dgm:pt modelId="{9A569FE9-6F28-764D-8815-FAE04B868B75}" type="pres">
      <dgm:prSet presAssocID="{ECA3B16E-4C68-2D4A-9CCD-F2C146F71522}" presName="rootText" presStyleLbl="node1" presStyleIdx="0" presStyleCnt="2" custScaleX="129127" custLinFactNeighborX="-26376" custLinFactNeighborY="-345"/>
      <dgm:spPr/>
      <dgm:t>
        <a:bodyPr/>
        <a:lstStyle/>
        <a:p>
          <a:endParaRPr lang="en-US"/>
        </a:p>
      </dgm:t>
    </dgm:pt>
    <dgm:pt modelId="{7603B008-648B-C74A-BD23-759815C8D873}" type="pres">
      <dgm:prSet presAssocID="{ECA3B16E-4C68-2D4A-9CCD-F2C146F71522}" presName="rootConnector" presStyleLbl="node1" presStyleIdx="0" presStyleCnt="2"/>
      <dgm:spPr/>
      <dgm:t>
        <a:bodyPr/>
        <a:lstStyle/>
        <a:p>
          <a:endParaRPr lang="en-US"/>
        </a:p>
      </dgm:t>
    </dgm:pt>
    <dgm:pt modelId="{3C390748-FFD6-8D4E-B85B-6D76FF9B100B}" type="pres">
      <dgm:prSet presAssocID="{ECA3B16E-4C68-2D4A-9CCD-F2C146F71522}" presName="childShape" presStyleCnt="0"/>
      <dgm:spPr/>
    </dgm:pt>
    <dgm:pt modelId="{7683C1AD-E552-9E49-8A4E-3FA1329306DA}" type="pres">
      <dgm:prSet presAssocID="{82486983-99B0-FA4C-8F4D-A2FB13521F3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D065D004-1A8C-9B4E-8984-3E631DEE3D44}" type="pres">
      <dgm:prSet presAssocID="{B9DF21C1-BE5D-0648-9388-F10DA24EC099}" presName="childText" presStyleLbl="bgAcc1" presStyleIdx="0" presStyleCnt="5" custScaleX="168022" custLinFactNeighborX="-19592" custLinFactNeighborY="-3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8A23A-321E-934A-B1E0-F1EA9CC7A119}" type="pres">
      <dgm:prSet presAssocID="{EF02C9DC-8B82-CF49-9DA5-DF2645C72025}" presName="Name13" presStyleLbl="parChTrans1D2" presStyleIdx="1" presStyleCnt="5"/>
      <dgm:spPr/>
      <dgm:t>
        <a:bodyPr/>
        <a:lstStyle/>
        <a:p>
          <a:endParaRPr lang="en-US"/>
        </a:p>
      </dgm:t>
    </dgm:pt>
    <dgm:pt modelId="{C5A74684-92C9-4846-BED9-9E8ABF5391B1}" type="pres">
      <dgm:prSet presAssocID="{C181CDB6-9464-AA45-A614-91C151BAA766}" presName="childText" presStyleLbl="bgAcc1" presStyleIdx="1" presStyleCnt="5" custScaleX="167173" custScaleY="73099" custLinFactNeighborX="-14519" custLinFactNeighborY="1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CEFDA-D31F-5B45-B219-1FE777BA27EA}" type="pres">
      <dgm:prSet presAssocID="{E789D9C7-8CED-594B-9B92-5137F76315FD}" presName="Name13" presStyleLbl="parChTrans1D2" presStyleIdx="2" presStyleCnt="5"/>
      <dgm:spPr/>
      <dgm:t>
        <a:bodyPr/>
        <a:lstStyle/>
        <a:p>
          <a:endParaRPr lang="en-US"/>
        </a:p>
      </dgm:t>
    </dgm:pt>
    <dgm:pt modelId="{6D04A487-190B-2542-8E6B-2665453A63BA}" type="pres">
      <dgm:prSet presAssocID="{357D2EE1-A51B-C346-950E-2BDC74AB765F}" presName="childText" presStyleLbl="bgAcc1" presStyleIdx="2" presStyleCnt="5" custScaleX="149424" custScaleY="67900" custLinFactNeighborX="-14519" custLinFactNeighborY="1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F6E7E-6577-2D4D-81EE-975844D0EFBD}" type="pres">
      <dgm:prSet presAssocID="{5E494702-1363-1145-AEFA-6DE3EFE499B7}" presName="root" presStyleCnt="0"/>
      <dgm:spPr/>
    </dgm:pt>
    <dgm:pt modelId="{9B4B7978-C125-1249-BE85-878AC0180BF5}" type="pres">
      <dgm:prSet presAssocID="{5E494702-1363-1145-AEFA-6DE3EFE499B7}" presName="rootComposite" presStyleCnt="0"/>
      <dgm:spPr/>
    </dgm:pt>
    <dgm:pt modelId="{05B0BD1E-2497-B744-93DF-7E33F3E1526F}" type="pres">
      <dgm:prSet presAssocID="{5E494702-1363-1145-AEFA-6DE3EFE499B7}" presName="rootText" presStyleLbl="node1" presStyleIdx="1" presStyleCnt="2" custLinFactNeighborX="26488" custLinFactNeighborY="-345"/>
      <dgm:spPr/>
      <dgm:t>
        <a:bodyPr/>
        <a:lstStyle/>
        <a:p>
          <a:endParaRPr lang="en-US"/>
        </a:p>
      </dgm:t>
    </dgm:pt>
    <dgm:pt modelId="{9B6A6355-19FD-D04B-AC4B-64CB56C9C4B0}" type="pres">
      <dgm:prSet presAssocID="{5E494702-1363-1145-AEFA-6DE3EFE499B7}" presName="rootConnector" presStyleLbl="node1" presStyleIdx="1" presStyleCnt="2"/>
      <dgm:spPr/>
      <dgm:t>
        <a:bodyPr/>
        <a:lstStyle/>
        <a:p>
          <a:endParaRPr lang="en-US"/>
        </a:p>
      </dgm:t>
    </dgm:pt>
    <dgm:pt modelId="{2C27602D-5B9C-1C43-9B49-2BC8E4D2FFFA}" type="pres">
      <dgm:prSet presAssocID="{5E494702-1363-1145-AEFA-6DE3EFE499B7}" presName="childShape" presStyleCnt="0"/>
      <dgm:spPr/>
    </dgm:pt>
    <dgm:pt modelId="{9581B526-C03C-2746-AE0B-EF587402B75D}" type="pres">
      <dgm:prSet presAssocID="{4F059E28-4958-EA49-BF2C-6B7A37A2658C}" presName="Name13" presStyleLbl="parChTrans1D2" presStyleIdx="3" presStyleCnt="5"/>
      <dgm:spPr/>
      <dgm:t>
        <a:bodyPr/>
        <a:lstStyle/>
        <a:p>
          <a:endParaRPr lang="en-US"/>
        </a:p>
      </dgm:t>
    </dgm:pt>
    <dgm:pt modelId="{8AB7E6AB-8BE2-9740-B5EC-D3B90F948AA1}" type="pres">
      <dgm:prSet presAssocID="{A038E7A9-8170-F844-AA03-ED730FAA8F51}" presName="childText" presStyleLbl="bgAcc1" presStyleIdx="3" presStyleCnt="5" custScaleX="152363" custLinFactNeighborX="48697" custLinFactNeighborY="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3284C-C6F0-134E-B212-01B818D45E65}" type="pres">
      <dgm:prSet presAssocID="{3EB39131-893F-FE48-866A-D63137A50116}" presName="Name13" presStyleLbl="parChTrans1D2" presStyleIdx="4" presStyleCnt="5"/>
      <dgm:spPr/>
      <dgm:t>
        <a:bodyPr/>
        <a:lstStyle/>
        <a:p>
          <a:endParaRPr lang="en-US"/>
        </a:p>
      </dgm:t>
    </dgm:pt>
    <dgm:pt modelId="{4E018448-7442-C34F-A875-6C5D2EBD7681}" type="pres">
      <dgm:prSet presAssocID="{DEE61C16-88C8-0C43-A2C7-76F4C004FF21}" presName="childText" presStyleLbl="bgAcc1" presStyleIdx="4" presStyleCnt="5" custScaleX="162117" custLinFactNeighborX="48697" custLinFactNeighborY="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C07F9-C91B-C74E-8AAB-3E9B8229F6C2}" type="presOf" srcId="{5E494702-1363-1145-AEFA-6DE3EFE499B7}" destId="{05B0BD1E-2497-B744-93DF-7E33F3E1526F}" srcOrd="0" destOrd="0" presId="urn:microsoft.com/office/officeart/2005/8/layout/hierarchy3"/>
    <dgm:cxn modelId="{1B70A99A-3A74-0F4B-B7F3-BCA59D14B253}" srcId="{5E494702-1363-1145-AEFA-6DE3EFE499B7}" destId="{DEE61C16-88C8-0C43-A2C7-76F4C004FF21}" srcOrd="1" destOrd="0" parTransId="{3EB39131-893F-FE48-866A-D63137A50116}" sibTransId="{1264B0FF-F94C-3443-A725-AA5D35157B33}"/>
    <dgm:cxn modelId="{E67B82FA-47A9-FC43-AA47-972AFA7FEB4D}" srcId="{5098C2B2-B07F-5548-8B2B-5A2FD7E9106C}" destId="{ECA3B16E-4C68-2D4A-9CCD-F2C146F71522}" srcOrd="0" destOrd="0" parTransId="{0C97E904-1EEC-154F-8E3E-F1880C63B903}" sibTransId="{4BE2298D-2A0F-4849-8B10-6E8F325D5BA9}"/>
    <dgm:cxn modelId="{7C0FDA62-CF4A-E34D-8381-FC259F6260E5}" type="presOf" srcId="{5098C2B2-B07F-5548-8B2B-5A2FD7E9106C}" destId="{3D99E882-3C14-324C-BBB2-C138070FB006}" srcOrd="0" destOrd="0" presId="urn:microsoft.com/office/officeart/2005/8/layout/hierarchy3"/>
    <dgm:cxn modelId="{685F63B4-8A00-A143-91AE-4DF17DE3FC78}" srcId="{ECA3B16E-4C68-2D4A-9CCD-F2C146F71522}" destId="{357D2EE1-A51B-C346-950E-2BDC74AB765F}" srcOrd="2" destOrd="0" parTransId="{E789D9C7-8CED-594B-9B92-5137F76315FD}" sibTransId="{4F980AAE-554C-F14B-B8DF-A609630E8B16}"/>
    <dgm:cxn modelId="{8F258D21-8988-AC47-857D-029A121D144A}" type="presOf" srcId="{E789D9C7-8CED-594B-9B92-5137F76315FD}" destId="{084CEFDA-D31F-5B45-B219-1FE777BA27EA}" srcOrd="0" destOrd="0" presId="urn:microsoft.com/office/officeart/2005/8/layout/hierarchy3"/>
    <dgm:cxn modelId="{98E44407-EE9C-2C49-A9F8-E0D382DFD31C}" type="presOf" srcId="{82486983-99B0-FA4C-8F4D-A2FB13521F34}" destId="{7683C1AD-E552-9E49-8A4E-3FA1329306DA}" srcOrd="0" destOrd="0" presId="urn:microsoft.com/office/officeart/2005/8/layout/hierarchy3"/>
    <dgm:cxn modelId="{AF2C2C8D-826C-BB4A-9864-EF1320B24B8D}" srcId="{ECA3B16E-4C68-2D4A-9CCD-F2C146F71522}" destId="{C181CDB6-9464-AA45-A614-91C151BAA766}" srcOrd="1" destOrd="0" parTransId="{EF02C9DC-8B82-CF49-9DA5-DF2645C72025}" sibTransId="{EB08CEEB-CD10-4F49-8956-D2A1CE288D51}"/>
    <dgm:cxn modelId="{01426689-8AFE-4D49-837F-51A963FA7F9C}" type="presOf" srcId="{357D2EE1-A51B-C346-950E-2BDC74AB765F}" destId="{6D04A487-190B-2542-8E6B-2665453A63BA}" srcOrd="0" destOrd="0" presId="urn:microsoft.com/office/officeart/2005/8/layout/hierarchy3"/>
    <dgm:cxn modelId="{61939893-B49E-AC4F-BB9C-DFD97A83B14F}" type="presOf" srcId="{3EB39131-893F-FE48-866A-D63137A50116}" destId="{2D43284C-C6F0-134E-B212-01B818D45E65}" srcOrd="0" destOrd="0" presId="urn:microsoft.com/office/officeart/2005/8/layout/hierarchy3"/>
    <dgm:cxn modelId="{18712823-5A91-7045-AEC2-0A983EF61B16}" type="presOf" srcId="{DEE61C16-88C8-0C43-A2C7-76F4C004FF21}" destId="{4E018448-7442-C34F-A875-6C5D2EBD7681}" srcOrd="0" destOrd="0" presId="urn:microsoft.com/office/officeart/2005/8/layout/hierarchy3"/>
    <dgm:cxn modelId="{6952B681-20AF-BE4A-828D-B9FE0A8C25D1}" srcId="{5098C2B2-B07F-5548-8B2B-5A2FD7E9106C}" destId="{5E494702-1363-1145-AEFA-6DE3EFE499B7}" srcOrd="1" destOrd="0" parTransId="{DAB93315-2ACF-C041-A1D6-06FFD5E41B76}" sibTransId="{65DBF1B9-CC95-A64B-8C66-07A14FB336EB}"/>
    <dgm:cxn modelId="{16A01789-87AB-B947-9DE5-403D448E947C}" type="presOf" srcId="{5E494702-1363-1145-AEFA-6DE3EFE499B7}" destId="{9B6A6355-19FD-D04B-AC4B-64CB56C9C4B0}" srcOrd="1" destOrd="0" presId="urn:microsoft.com/office/officeart/2005/8/layout/hierarchy3"/>
    <dgm:cxn modelId="{91C687E7-C003-FC4B-9BB6-F35607C64AB6}" type="presOf" srcId="{ECA3B16E-4C68-2D4A-9CCD-F2C146F71522}" destId="{9A569FE9-6F28-764D-8815-FAE04B868B75}" srcOrd="0" destOrd="0" presId="urn:microsoft.com/office/officeart/2005/8/layout/hierarchy3"/>
    <dgm:cxn modelId="{114DED71-91D2-304A-830A-5C41D7852031}" srcId="{ECA3B16E-4C68-2D4A-9CCD-F2C146F71522}" destId="{B9DF21C1-BE5D-0648-9388-F10DA24EC099}" srcOrd="0" destOrd="0" parTransId="{82486983-99B0-FA4C-8F4D-A2FB13521F34}" sibTransId="{8FEB44BA-B02C-B044-BEFD-93CAE7D838BE}"/>
    <dgm:cxn modelId="{F147E38F-2894-154F-9678-C1F25EC26D53}" type="presOf" srcId="{B9DF21C1-BE5D-0648-9388-F10DA24EC099}" destId="{D065D004-1A8C-9B4E-8984-3E631DEE3D44}" srcOrd="0" destOrd="0" presId="urn:microsoft.com/office/officeart/2005/8/layout/hierarchy3"/>
    <dgm:cxn modelId="{221DE499-4218-9841-9CEE-6B921F20B124}" type="presOf" srcId="{ECA3B16E-4C68-2D4A-9CCD-F2C146F71522}" destId="{7603B008-648B-C74A-BD23-759815C8D873}" srcOrd="1" destOrd="0" presId="urn:microsoft.com/office/officeart/2005/8/layout/hierarchy3"/>
    <dgm:cxn modelId="{78FFCEC2-1B08-4C4C-842D-8B5CF9ECD44D}" type="presOf" srcId="{A038E7A9-8170-F844-AA03-ED730FAA8F51}" destId="{8AB7E6AB-8BE2-9740-B5EC-D3B90F948AA1}" srcOrd="0" destOrd="0" presId="urn:microsoft.com/office/officeart/2005/8/layout/hierarchy3"/>
    <dgm:cxn modelId="{9868D7A6-DFB7-3447-ABCF-84F7D5955E26}" type="presOf" srcId="{EF02C9DC-8B82-CF49-9DA5-DF2645C72025}" destId="{A8A8A23A-321E-934A-B1E0-F1EA9CC7A119}" srcOrd="0" destOrd="0" presId="urn:microsoft.com/office/officeart/2005/8/layout/hierarchy3"/>
    <dgm:cxn modelId="{AEAEC16E-7685-C149-8399-B289E2E1FECA}" type="presOf" srcId="{C181CDB6-9464-AA45-A614-91C151BAA766}" destId="{C5A74684-92C9-4846-BED9-9E8ABF5391B1}" srcOrd="0" destOrd="0" presId="urn:microsoft.com/office/officeart/2005/8/layout/hierarchy3"/>
    <dgm:cxn modelId="{1966D254-381B-C340-8DBF-7FF44A13C3F3}" type="presOf" srcId="{4F059E28-4958-EA49-BF2C-6B7A37A2658C}" destId="{9581B526-C03C-2746-AE0B-EF587402B75D}" srcOrd="0" destOrd="0" presId="urn:microsoft.com/office/officeart/2005/8/layout/hierarchy3"/>
    <dgm:cxn modelId="{6453F7BC-977E-D34A-B45E-AC6EA91E14FF}" srcId="{5E494702-1363-1145-AEFA-6DE3EFE499B7}" destId="{A038E7A9-8170-F844-AA03-ED730FAA8F51}" srcOrd="0" destOrd="0" parTransId="{4F059E28-4958-EA49-BF2C-6B7A37A2658C}" sibTransId="{EB12E8BF-AB64-D44F-8F4F-D7FF46E324C8}"/>
    <dgm:cxn modelId="{01C28E54-1B53-C84E-A639-1D0199417B10}" type="presParOf" srcId="{3D99E882-3C14-324C-BBB2-C138070FB006}" destId="{08637229-5A18-6044-B2AD-07C3DAB9B410}" srcOrd="0" destOrd="0" presId="urn:microsoft.com/office/officeart/2005/8/layout/hierarchy3"/>
    <dgm:cxn modelId="{F2F6A589-08C2-E844-BDC7-879456F37883}" type="presParOf" srcId="{08637229-5A18-6044-B2AD-07C3DAB9B410}" destId="{93A309A6-3081-3246-817A-BA5DC932181C}" srcOrd="0" destOrd="0" presId="urn:microsoft.com/office/officeart/2005/8/layout/hierarchy3"/>
    <dgm:cxn modelId="{0373C41D-5901-A742-940C-0CAB444D7ADE}" type="presParOf" srcId="{93A309A6-3081-3246-817A-BA5DC932181C}" destId="{9A569FE9-6F28-764D-8815-FAE04B868B75}" srcOrd="0" destOrd="0" presId="urn:microsoft.com/office/officeart/2005/8/layout/hierarchy3"/>
    <dgm:cxn modelId="{488DCD88-AEB8-AC4F-B8D4-326D0487EF27}" type="presParOf" srcId="{93A309A6-3081-3246-817A-BA5DC932181C}" destId="{7603B008-648B-C74A-BD23-759815C8D873}" srcOrd="1" destOrd="0" presId="urn:microsoft.com/office/officeart/2005/8/layout/hierarchy3"/>
    <dgm:cxn modelId="{5BD5B605-E529-724F-A988-8AEA2B9EB52B}" type="presParOf" srcId="{08637229-5A18-6044-B2AD-07C3DAB9B410}" destId="{3C390748-FFD6-8D4E-B85B-6D76FF9B100B}" srcOrd="1" destOrd="0" presId="urn:microsoft.com/office/officeart/2005/8/layout/hierarchy3"/>
    <dgm:cxn modelId="{62EFC814-A892-AF42-A128-D7E7A412BAFE}" type="presParOf" srcId="{3C390748-FFD6-8D4E-B85B-6D76FF9B100B}" destId="{7683C1AD-E552-9E49-8A4E-3FA1329306DA}" srcOrd="0" destOrd="0" presId="urn:microsoft.com/office/officeart/2005/8/layout/hierarchy3"/>
    <dgm:cxn modelId="{CCCB6C26-481A-A442-A987-96F104037D8D}" type="presParOf" srcId="{3C390748-FFD6-8D4E-B85B-6D76FF9B100B}" destId="{D065D004-1A8C-9B4E-8984-3E631DEE3D44}" srcOrd="1" destOrd="0" presId="urn:microsoft.com/office/officeart/2005/8/layout/hierarchy3"/>
    <dgm:cxn modelId="{85B4524E-727A-FD4A-922E-880AB8D958DD}" type="presParOf" srcId="{3C390748-FFD6-8D4E-B85B-6D76FF9B100B}" destId="{A8A8A23A-321E-934A-B1E0-F1EA9CC7A119}" srcOrd="2" destOrd="0" presId="urn:microsoft.com/office/officeart/2005/8/layout/hierarchy3"/>
    <dgm:cxn modelId="{91F0699C-7873-EC45-A6D3-FF65DE3005A1}" type="presParOf" srcId="{3C390748-FFD6-8D4E-B85B-6D76FF9B100B}" destId="{C5A74684-92C9-4846-BED9-9E8ABF5391B1}" srcOrd="3" destOrd="0" presId="urn:microsoft.com/office/officeart/2005/8/layout/hierarchy3"/>
    <dgm:cxn modelId="{7D257701-3766-4748-ABDC-14F960A4777B}" type="presParOf" srcId="{3C390748-FFD6-8D4E-B85B-6D76FF9B100B}" destId="{084CEFDA-D31F-5B45-B219-1FE777BA27EA}" srcOrd="4" destOrd="0" presId="urn:microsoft.com/office/officeart/2005/8/layout/hierarchy3"/>
    <dgm:cxn modelId="{0B9D0D0B-8199-034D-BCBD-C99A8E9F82EA}" type="presParOf" srcId="{3C390748-FFD6-8D4E-B85B-6D76FF9B100B}" destId="{6D04A487-190B-2542-8E6B-2665453A63BA}" srcOrd="5" destOrd="0" presId="urn:microsoft.com/office/officeart/2005/8/layout/hierarchy3"/>
    <dgm:cxn modelId="{172F29D3-DA7E-BF44-B165-E2E3FCCF6403}" type="presParOf" srcId="{3D99E882-3C14-324C-BBB2-C138070FB006}" destId="{3E5F6E7E-6577-2D4D-81EE-975844D0EFBD}" srcOrd="1" destOrd="0" presId="urn:microsoft.com/office/officeart/2005/8/layout/hierarchy3"/>
    <dgm:cxn modelId="{1E360753-DA21-2549-8969-FD3BB9D1D036}" type="presParOf" srcId="{3E5F6E7E-6577-2D4D-81EE-975844D0EFBD}" destId="{9B4B7978-C125-1249-BE85-878AC0180BF5}" srcOrd="0" destOrd="0" presId="urn:microsoft.com/office/officeart/2005/8/layout/hierarchy3"/>
    <dgm:cxn modelId="{F140B5BC-2686-B344-AB24-74DC1808C987}" type="presParOf" srcId="{9B4B7978-C125-1249-BE85-878AC0180BF5}" destId="{05B0BD1E-2497-B744-93DF-7E33F3E1526F}" srcOrd="0" destOrd="0" presId="urn:microsoft.com/office/officeart/2005/8/layout/hierarchy3"/>
    <dgm:cxn modelId="{9BFB6EAF-60D5-6643-8E57-E880FD63C190}" type="presParOf" srcId="{9B4B7978-C125-1249-BE85-878AC0180BF5}" destId="{9B6A6355-19FD-D04B-AC4B-64CB56C9C4B0}" srcOrd="1" destOrd="0" presId="urn:microsoft.com/office/officeart/2005/8/layout/hierarchy3"/>
    <dgm:cxn modelId="{B77F9C0B-86E7-E846-8AB5-6BD1E63420C5}" type="presParOf" srcId="{3E5F6E7E-6577-2D4D-81EE-975844D0EFBD}" destId="{2C27602D-5B9C-1C43-9B49-2BC8E4D2FFFA}" srcOrd="1" destOrd="0" presId="urn:microsoft.com/office/officeart/2005/8/layout/hierarchy3"/>
    <dgm:cxn modelId="{934214C0-9179-F74C-9C1A-D6666E724839}" type="presParOf" srcId="{2C27602D-5B9C-1C43-9B49-2BC8E4D2FFFA}" destId="{9581B526-C03C-2746-AE0B-EF587402B75D}" srcOrd="0" destOrd="0" presId="urn:microsoft.com/office/officeart/2005/8/layout/hierarchy3"/>
    <dgm:cxn modelId="{157AEB42-FA25-CE40-9B2C-958037BDE1F2}" type="presParOf" srcId="{2C27602D-5B9C-1C43-9B49-2BC8E4D2FFFA}" destId="{8AB7E6AB-8BE2-9740-B5EC-D3B90F948AA1}" srcOrd="1" destOrd="0" presId="urn:microsoft.com/office/officeart/2005/8/layout/hierarchy3"/>
    <dgm:cxn modelId="{30AF21E4-695F-3A41-AD8E-0B74A1DC04F1}" type="presParOf" srcId="{2C27602D-5B9C-1C43-9B49-2BC8E4D2FFFA}" destId="{2D43284C-C6F0-134E-B212-01B818D45E65}" srcOrd="2" destOrd="0" presId="urn:microsoft.com/office/officeart/2005/8/layout/hierarchy3"/>
    <dgm:cxn modelId="{DE7C203E-0C67-CC43-927F-386ACE5140D3}" type="presParOf" srcId="{2C27602D-5B9C-1C43-9B49-2BC8E4D2FFFA}" destId="{4E018448-7442-C34F-A875-6C5D2EBD76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8C2B2-B07F-5548-8B2B-5A2FD7E9106C}" type="doc">
      <dgm:prSet loTypeId="urn:microsoft.com/office/officeart/2005/8/layout/hierarchy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CA3B16E-4C68-2D4A-9CCD-F2C146F71522}">
      <dgm:prSet phldrT="[Text]"/>
      <dgm:spPr/>
      <dgm:t>
        <a:bodyPr/>
        <a:lstStyle/>
        <a:p>
          <a:r>
            <a:rPr lang="nl-NL" b="1" dirty="0" err="1" smtClean="0"/>
            <a:t>Có</a:t>
          </a:r>
          <a:r>
            <a:rPr lang="nl-NL" b="1" dirty="0" smtClean="0"/>
            <a:t> </a:t>
          </a:r>
          <a:r>
            <a:rPr lang="nl-NL" b="1" dirty="0" err="1" smtClean="0"/>
            <a:t>thể</a:t>
          </a:r>
          <a:r>
            <a:rPr lang="nl-NL" b="1" dirty="0" smtClean="0"/>
            <a:t> </a:t>
          </a:r>
          <a:r>
            <a:rPr lang="nl-NL" b="1" dirty="0" err="1" smtClean="0"/>
            <a:t>là</a:t>
          </a:r>
          <a:r>
            <a:rPr lang="nl-NL" b="1" dirty="0" smtClean="0"/>
            <a:t> </a:t>
          </a:r>
          <a:r>
            <a:rPr lang="nl-NL" b="1" dirty="0" err="1" smtClean="0"/>
            <a:t>câu</a:t>
          </a:r>
          <a:r>
            <a:rPr lang="nl-NL" b="1" dirty="0" smtClean="0"/>
            <a:t> </a:t>
          </a:r>
          <a:r>
            <a:rPr lang="nl-NL" b="1" dirty="0" err="1" smtClean="0"/>
            <a:t>hoàn</a:t>
          </a:r>
          <a:r>
            <a:rPr lang="nl-NL" b="1" dirty="0" smtClean="0"/>
            <a:t> </a:t>
          </a:r>
          <a:r>
            <a:rPr lang="nl-NL" b="1" dirty="0" err="1" smtClean="0"/>
            <a:t>chỉnh</a:t>
          </a:r>
          <a:r>
            <a:rPr lang="nl-NL" b="1" dirty="0" smtClean="0"/>
            <a:t> </a:t>
          </a:r>
          <a:r>
            <a:rPr lang="nl-NL" b="1" dirty="0" err="1" smtClean="0"/>
            <a:t>hoặc</a:t>
          </a:r>
          <a:r>
            <a:rPr lang="nl-NL" b="1" dirty="0" smtClean="0"/>
            <a:t> </a:t>
          </a:r>
          <a:r>
            <a:rPr lang="nl-NL" b="1" dirty="0" err="1" smtClean="0"/>
            <a:t>không</a:t>
          </a:r>
          <a:r>
            <a:rPr lang="nl-NL" b="1" dirty="0" smtClean="0"/>
            <a:t> </a:t>
          </a:r>
          <a:r>
            <a:rPr lang="nl-NL" b="1" dirty="0" err="1" smtClean="0"/>
            <a:t>hoàn</a:t>
          </a:r>
          <a:r>
            <a:rPr lang="nl-NL" b="1" dirty="0" smtClean="0"/>
            <a:t> </a:t>
          </a:r>
          <a:r>
            <a:rPr lang="nl-NL" b="1" dirty="0" err="1" smtClean="0"/>
            <a:t>chỉnh</a:t>
          </a:r>
          <a:endParaRPr lang="en-US" b="1" dirty="0"/>
        </a:p>
      </dgm:t>
    </dgm:pt>
    <dgm:pt modelId="{0C97E904-1EEC-154F-8E3E-F1880C63B903}" type="parTrans" cxnId="{E67B82FA-47A9-FC43-AA47-972AFA7FEB4D}">
      <dgm:prSet/>
      <dgm:spPr/>
      <dgm:t>
        <a:bodyPr/>
        <a:lstStyle/>
        <a:p>
          <a:endParaRPr lang="en-US" b="1"/>
        </a:p>
      </dgm:t>
    </dgm:pt>
    <dgm:pt modelId="{4BE2298D-2A0F-4849-8B10-6E8F325D5BA9}" type="sibTrans" cxnId="{E67B82FA-47A9-FC43-AA47-972AFA7FEB4D}">
      <dgm:prSet/>
      <dgm:spPr/>
      <dgm:t>
        <a:bodyPr/>
        <a:lstStyle/>
        <a:p>
          <a:endParaRPr lang="en-US" b="1"/>
        </a:p>
      </dgm:t>
    </dgm:pt>
    <dgm:pt modelId="{B9DF21C1-BE5D-0648-9388-F10DA24EC099}">
      <dgm:prSet phldrT="[Text]" custT="1"/>
      <dgm:spPr/>
      <dgm:t>
        <a:bodyPr/>
        <a:lstStyle/>
        <a:p>
          <a:r>
            <a:rPr lang="nl-NL" sz="2400" b="0" i="1" dirty="0" err="1" smtClean="0">
              <a:latin typeface="Cambria"/>
              <a:cs typeface="Cambria"/>
            </a:rPr>
            <a:t>Nguyễn</a:t>
          </a:r>
          <a:r>
            <a:rPr lang="nl-NL" sz="2400" b="0" i="1" dirty="0" smtClean="0">
              <a:latin typeface="Cambria"/>
              <a:cs typeface="Cambria"/>
            </a:rPr>
            <a:t> </a:t>
          </a:r>
          <a:r>
            <a:rPr lang="nl-NL" sz="2400" b="0" i="1" dirty="0" err="1" smtClean="0">
              <a:latin typeface="Cambria"/>
              <a:cs typeface="Cambria"/>
            </a:rPr>
            <a:t>Văn</a:t>
          </a:r>
          <a:r>
            <a:rPr lang="nl-NL" sz="2400" b="0" i="1" dirty="0" smtClean="0">
              <a:latin typeface="Cambria"/>
              <a:cs typeface="Cambria"/>
            </a:rPr>
            <a:t> A </a:t>
          </a:r>
          <a:r>
            <a:rPr lang="nl-NL" sz="2400" b="0" i="1" dirty="0" err="1" smtClean="0">
              <a:latin typeface="Cambria"/>
              <a:cs typeface="Cambria"/>
            </a:rPr>
            <a:t>sẽ</a:t>
          </a:r>
          <a:r>
            <a:rPr lang="nl-NL" sz="2400" b="0" i="1" dirty="0" smtClean="0">
              <a:latin typeface="Cambria"/>
              <a:cs typeface="Cambria"/>
            </a:rPr>
            <a:t> </a:t>
          </a:r>
          <a:r>
            <a:rPr lang="nl-NL" sz="2400" b="0" i="1" dirty="0" err="1" smtClean="0">
              <a:latin typeface="Cambria"/>
              <a:cs typeface="Cambria"/>
            </a:rPr>
            <a:t>đi</a:t>
          </a:r>
          <a:r>
            <a:rPr lang="nl-NL" sz="2400" b="0" i="1" dirty="0" smtClean="0">
              <a:latin typeface="Cambria"/>
              <a:cs typeface="Cambria"/>
            </a:rPr>
            <a:t> </a:t>
          </a:r>
          <a:r>
            <a:rPr lang="nl-NL" sz="2400" b="0" i="1" dirty="0" err="1" smtClean="0">
              <a:latin typeface="Cambria"/>
              <a:cs typeface="Cambria"/>
            </a:rPr>
            <a:t>chữa</a:t>
          </a:r>
          <a:r>
            <a:rPr lang="nl-NL" sz="2400" b="0" i="1" dirty="0" smtClean="0">
              <a:latin typeface="Cambria"/>
              <a:cs typeface="Cambria"/>
            </a:rPr>
            <a:t> </a:t>
          </a:r>
          <a:r>
            <a:rPr lang="nl-NL" sz="2400" b="0" i="1" dirty="0" err="1" smtClean="0">
              <a:latin typeface="Cambria"/>
              <a:cs typeface="Cambria"/>
            </a:rPr>
            <a:t>bệnh</a:t>
          </a:r>
          <a:r>
            <a:rPr lang="nl-NL" sz="2400" b="0" i="1" dirty="0" smtClean="0">
              <a:latin typeface="Cambria"/>
              <a:cs typeface="Cambria"/>
            </a:rPr>
            <a:t> </a:t>
          </a:r>
          <a:r>
            <a:rPr lang="nl-NL" sz="2400" b="0" i="1" dirty="0" err="1" smtClean="0">
              <a:latin typeface="Cambria"/>
              <a:cs typeface="Cambria"/>
            </a:rPr>
            <a:t>tại</a:t>
          </a:r>
          <a:r>
            <a:rPr lang="nl-NL" sz="2400" b="0" i="1" dirty="0" smtClean="0">
              <a:latin typeface="Cambria"/>
              <a:cs typeface="Cambria"/>
            </a:rPr>
            <a:t> </a:t>
          </a:r>
          <a:r>
            <a:rPr lang="nl-NL" sz="2400" b="0" i="1" dirty="0" err="1" smtClean="0">
              <a:latin typeface="Cambria"/>
              <a:cs typeface="Cambria"/>
            </a:rPr>
            <a:t>Pháp</a:t>
          </a:r>
          <a:endParaRPr lang="en-US" sz="2400" b="0" dirty="0">
            <a:latin typeface="Cambria"/>
            <a:cs typeface="Cambria"/>
          </a:endParaRPr>
        </a:p>
      </dgm:t>
    </dgm:pt>
    <dgm:pt modelId="{82486983-99B0-FA4C-8F4D-A2FB13521F34}" type="parTrans" cxnId="{114DED71-91D2-304A-830A-5C41D7852031}">
      <dgm:prSet/>
      <dgm:spPr/>
      <dgm:t>
        <a:bodyPr/>
        <a:lstStyle/>
        <a:p>
          <a:endParaRPr lang="en-US" b="1"/>
        </a:p>
      </dgm:t>
    </dgm:pt>
    <dgm:pt modelId="{8FEB44BA-B02C-B044-BEFD-93CAE7D838BE}" type="sibTrans" cxnId="{114DED71-91D2-304A-830A-5C41D7852031}">
      <dgm:prSet/>
      <dgm:spPr/>
      <dgm:t>
        <a:bodyPr/>
        <a:lstStyle/>
        <a:p>
          <a:endParaRPr lang="en-US" b="1"/>
        </a:p>
      </dgm:t>
    </dgm:pt>
    <dgm:pt modelId="{A038E7A9-8170-F844-AA03-ED730FAA8F51}">
      <dgm:prSet phldrT="[Text]"/>
      <dgm:spPr/>
      <dgm:t>
        <a:bodyPr/>
        <a:lstStyle/>
        <a:p>
          <a:r>
            <a:rPr lang="nl-NL" b="1" dirty="0" err="1" smtClean="0"/>
            <a:t>phải</a:t>
          </a:r>
          <a:r>
            <a:rPr lang="nl-NL" b="1" dirty="0" smtClean="0"/>
            <a:t> </a:t>
          </a:r>
          <a:r>
            <a:rPr lang="nl-NL" b="1" dirty="0" err="1" smtClean="0"/>
            <a:t>hướng</a:t>
          </a:r>
          <a:r>
            <a:rPr lang="nl-NL" b="1" dirty="0" smtClean="0"/>
            <a:t> </a:t>
          </a:r>
          <a:r>
            <a:rPr lang="nl-NL" b="1" dirty="0" err="1" smtClean="0"/>
            <a:t>về</a:t>
          </a:r>
          <a:r>
            <a:rPr lang="nl-NL" b="1" dirty="0" smtClean="0"/>
            <a:t> </a:t>
          </a:r>
          <a:r>
            <a:rPr lang="nl-NL" b="1" dirty="0" err="1" smtClean="0"/>
            <a:t>bạn</a:t>
          </a:r>
          <a:r>
            <a:rPr lang="nl-NL" b="1" dirty="0" smtClean="0"/>
            <a:t> </a:t>
          </a:r>
          <a:r>
            <a:rPr lang="nl-NL" b="1" dirty="0" err="1" smtClean="0"/>
            <a:t>đọc</a:t>
          </a:r>
          <a:r>
            <a:rPr lang="nl-NL" b="1" dirty="0" smtClean="0"/>
            <a:t>, </a:t>
          </a:r>
          <a:r>
            <a:rPr lang="nl-NL" b="1" dirty="0" err="1" smtClean="0"/>
            <a:t>thu</a:t>
          </a:r>
          <a:r>
            <a:rPr lang="nl-NL" b="1" dirty="0" smtClean="0"/>
            <a:t> </a:t>
          </a:r>
          <a:r>
            <a:rPr lang="nl-NL" b="1" dirty="0" err="1" smtClean="0"/>
            <a:t>hút</a:t>
          </a:r>
          <a:r>
            <a:rPr lang="nl-NL" b="1" dirty="0" smtClean="0"/>
            <a:t> </a:t>
          </a:r>
          <a:r>
            <a:rPr lang="nl-NL" b="1" dirty="0" err="1" smtClean="0"/>
            <a:t>bạn</a:t>
          </a:r>
          <a:r>
            <a:rPr lang="nl-NL" b="1" dirty="0" smtClean="0"/>
            <a:t> </a:t>
          </a:r>
          <a:r>
            <a:rPr lang="nl-NL" b="1" dirty="0" err="1" smtClean="0"/>
            <a:t>đọc</a:t>
          </a:r>
          <a:endParaRPr lang="en-US" b="1" dirty="0"/>
        </a:p>
      </dgm:t>
    </dgm:pt>
    <dgm:pt modelId="{4F059E28-4958-EA49-BF2C-6B7A37A2658C}" type="parTrans" cxnId="{6453F7BC-977E-D34A-B45E-AC6EA91E14FF}">
      <dgm:prSet/>
      <dgm:spPr/>
      <dgm:t>
        <a:bodyPr/>
        <a:lstStyle/>
        <a:p>
          <a:endParaRPr lang="en-US" b="1"/>
        </a:p>
      </dgm:t>
    </dgm:pt>
    <dgm:pt modelId="{EB12E8BF-AB64-D44F-8F4F-D7FF46E324C8}" type="sibTrans" cxnId="{6453F7BC-977E-D34A-B45E-AC6EA91E14FF}">
      <dgm:prSet/>
      <dgm:spPr/>
      <dgm:t>
        <a:bodyPr/>
        <a:lstStyle/>
        <a:p>
          <a:endParaRPr lang="en-US" b="1"/>
        </a:p>
      </dgm:t>
    </dgm:pt>
    <dgm:pt modelId="{C181CDB6-9464-AA45-A614-91C151BAA766}">
      <dgm:prSet custT="1"/>
      <dgm:spPr/>
      <dgm:t>
        <a:bodyPr/>
        <a:lstStyle/>
        <a:p>
          <a:r>
            <a:rPr lang="nl-NL" sz="2400" b="0" i="1" dirty="0" err="1" smtClean="0"/>
            <a:t>Xa</a:t>
          </a:r>
          <a:r>
            <a:rPr lang="nl-NL" sz="2400" b="0" i="1" dirty="0" smtClean="0"/>
            <a:t> </a:t>
          </a:r>
          <a:r>
            <a:rPr lang="nl-NL" sz="2400" b="0" i="1" dirty="0" err="1" smtClean="0"/>
            <a:t>lộ</a:t>
          </a:r>
          <a:r>
            <a:rPr lang="nl-NL" sz="2400" b="0" i="1" dirty="0" smtClean="0"/>
            <a:t> </a:t>
          </a:r>
          <a:r>
            <a:rPr lang="nl-NL" sz="2400" b="0" i="1" dirty="0" err="1" smtClean="0"/>
            <a:t>xuyên</a:t>
          </a:r>
          <a:r>
            <a:rPr lang="nl-NL" sz="2400" b="0" i="1" dirty="0" smtClean="0"/>
            <a:t> </a:t>
          </a:r>
          <a:r>
            <a:rPr lang="nl-NL" sz="2400" b="0" i="1" dirty="0" err="1" smtClean="0"/>
            <a:t>Á</a:t>
          </a:r>
          <a:r>
            <a:rPr lang="nl-NL" sz="2400" b="0" i="1" dirty="0" smtClean="0"/>
            <a:t>: </a:t>
          </a:r>
          <a:r>
            <a:rPr lang="nl-NL" sz="2400" b="0" i="1" dirty="0" err="1" smtClean="0"/>
            <a:t>Nguy</a:t>
          </a:r>
          <a:r>
            <a:rPr lang="nl-NL" sz="2400" b="0" i="1" dirty="0" smtClean="0"/>
            <a:t> </a:t>
          </a:r>
          <a:r>
            <a:rPr lang="nl-NL" sz="2400" b="0" i="1" dirty="0" err="1" smtClean="0"/>
            <a:t>hiểm</a:t>
          </a:r>
          <a:r>
            <a:rPr lang="nl-NL" sz="2400" b="0" i="1" dirty="0" smtClean="0"/>
            <a:t>!</a:t>
          </a:r>
          <a:endParaRPr lang="en-US" sz="2400" b="0" dirty="0"/>
        </a:p>
      </dgm:t>
    </dgm:pt>
    <dgm:pt modelId="{EF02C9DC-8B82-CF49-9DA5-DF2645C72025}" type="parTrans" cxnId="{AF2C2C8D-826C-BB4A-9864-EF1320B24B8D}">
      <dgm:prSet/>
      <dgm:spPr/>
      <dgm:t>
        <a:bodyPr/>
        <a:lstStyle/>
        <a:p>
          <a:endParaRPr lang="en-US" b="1"/>
        </a:p>
      </dgm:t>
    </dgm:pt>
    <dgm:pt modelId="{EB08CEEB-CD10-4F49-8956-D2A1CE288D51}" type="sibTrans" cxnId="{AF2C2C8D-826C-BB4A-9864-EF1320B24B8D}">
      <dgm:prSet/>
      <dgm:spPr/>
      <dgm:t>
        <a:bodyPr/>
        <a:lstStyle/>
        <a:p>
          <a:endParaRPr lang="en-US" b="1"/>
        </a:p>
      </dgm:t>
    </dgm:pt>
    <dgm:pt modelId="{092F188E-0FD6-5347-AAC0-992C1F93A18C}">
      <dgm:prSet custT="1"/>
      <dgm:spPr/>
      <dgm:t>
        <a:bodyPr/>
        <a:lstStyle/>
        <a:p>
          <a:r>
            <a:rPr lang="nl-NL" sz="2400" dirty="0" err="1" smtClean="0">
              <a:latin typeface="Cambria"/>
              <a:cs typeface="Cambria"/>
            </a:rPr>
            <a:t>Không</a:t>
          </a:r>
          <a:r>
            <a:rPr lang="nl-NL" sz="2400" dirty="0" smtClean="0">
              <a:latin typeface="Cambria"/>
              <a:cs typeface="Cambria"/>
            </a:rPr>
            <a:t> </a:t>
          </a:r>
          <a:r>
            <a:rPr lang="nl-NL" sz="2400" dirty="0" err="1" smtClean="0">
              <a:latin typeface="Cambria"/>
              <a:cs typeface="Cambria"/>
            </a:rPr>
            <a:t>đặt</a:t>
          </a:r>
          <a:r>
            <a:rPr lang="nl-NL" sz="2400" dirty="0" smtClean="0">
              <a:latin typeface="Cambria"/>
              <a:cs typeface="Cambria"/>
            </a:rPr>
            <a:t>: </a:t>
          </a:r>
          <a:r>
            <a:rPr lang="nl-NL" sz="2400" i="1" dirty="0" err="1" smtClean="0">
              <a:latin typeface="Cambria"/>
              <a:cs typeface="Cambria"/>
            </a:rPr>
            <a:t>Điện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thoại</a:t>
          </a:r>
          <a:r>
            <a:rPr lang="nl-NL" sz="2400" i="1" dirty="0" smtClean="0">
              <a:latin typeface="Cambria"/>
              <a:cs typeface="Cambria"/>
            </a:rPr>
            <a:t> di </a:t>
          </a:r>
          <a:r>
            <a:rPr lang="nl-NL" sz="2400" i="1" dirty="0" err="1" smtClean="0">
              <a:latin typeface="Cambria"/>
              <a:cs typeface="Cambria"/>
            </a:rPr>
            <a:t>động</a:t>
          </a:r>
          <a:r>
            <a:rPr lang="nl-NL" sz="2400" i="1" dirty="0" smtClean="0">
              <a:latin typeface="Cambria"/>
              <a:cs typeface="Cambria"/>
            </a:rPr>
            <a:t>: </a:t>
          </a:r>
          <a:r>
            <a:rPr lang="nl-NL" sz="2400" i="1" dirty="0" err="1" smtClean="0">
              <a:latin typeface="Cambria"/>
              <a:cs typeface="Cambria"/>
            </a:rPr>
            <a:t>cuộc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cạnh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tranh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khốc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liệt</a:t>
          </a:r>
          <a:endParaRPr lang="en-US" sz="2400" dirty="0">
            <a:latin typeface="Cambria"/>
            <a:cs typeface="Cambria"/>
          </a:endParaRPr>
        </a:p>
      </dgm:t>
    </dgm:pt>
    <dgm:pt modelId="{5306530E-9033-354A-B667-E0458F1BF6CE}" type="parTrans" cxnId="{1D28D9C7-432B-FD48-B8CC-FEC3CFDA17FC}">
      <dgm:prSet/>
      <dgm:spPr/>
      <dgm:t>
        <a:bodyPr/>
        <a:lstStyle/>
        <a:p>
          <a:endParaRPr lang="en-US"/>
        </a:p>
      </dgm:t>
    </dgm:pt>
    <dgm:pt modelId="{8A734A7B-1D1B-B443-9E62-3344A9DEF1FD}" type="sibTrans" cxnId="{1D28D9C7-432B-FD48-B8CC-FEC3CFDA17FC}">
      <dgm:prSet/>
      <dgm:spPr/>
      <dgm:t>
        <a:bodyPr/>
        <a:lstStyle/>
        <a:p>
          <a:endParaRPr lang="en-US"/>
        </a:p>
      </dgm:t>
    </dgm:pt>
    <dgm:pt modelId="{A4755D8D-8755-664C-B56E-D9F3E182C944}">
      <dgm:prSet custT="1"/>
      <dgm:spPr/>
      <dgm:t>
        <a:bodyPr/>
        <a:lstStyle/>
        <a:p>
          <a:r>
            <a:rPr lang="nl-NL" sz="2400" i="1" dirty="0" err="1" smtClean="0">
              <a:latin typeface="Cambria"/>
              <a:cs typeface="Cambria"/>
            </a:rPr>
            <a:t>Điện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thoại</a:t>
          </a:r>
          <a:r>
            <a:rPr lang="nl-NL" sz="2400" i="1" dirty="0" smtClean="0">
              <a:latin typeface="Cambria"/>
              <a:cs typeface="Cambria"/>
            </a:rPr>
            <a:t> di </a:t>
          </a:r>
          <a:r>
            <a:rPr lang="nl-NL" sz="2400" i="1" dirty="0" err="1" smtClean="0">
              <a:latin typeface="Cambria"/>
              <a:cs typeface="Cambria"/>
            </a:rPr>
            <a:t>động</a:t>
          </a:r>
          <a:r>
            <a:rPr lang="nl-NL" sz="2400" i="1" dirty="0" smtClean="0">
              <a:latin typeface="Cambria"/>
              <a:cs typeface="Cambria"/>
            </a:rPr>
            <a:t>: </a:t>
          </a:r>
          <a:r>
            <a:rPr lang="nl-NL" sz="2400" i="1" dirty="0" err="1" smtClean="0">
              <a:latin typeface="Cambria"/>
              <a:cs typeface="Cambria"/>
            </a:rPr>
            <a:t>chọn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nhà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cung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cấp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nào</a:t>
          </a:r>
          <a:r>
            <a:rPr lang="nl-NL" sz="2400" i="1" dirty="0" smtClean="0">
              <a:latin typeface="Cambria"/>
              <a:cs typeface="Cambria"/>
            </a:rPr>
            <a:t>?</a:t>
          </a:r>
          <a:endParaRPr lang="en-US" sz="2400" dirty="0">
            <a:latin typeface="Cambria"/>
            <a:cs typeface="Cambria"/>
          </a:endParaRPr>
        </a:p>
      </dgm:t>
    </dgm:pt>
    <dgm:pt modelId="{1B1DFAC6-8A39-BF41-B971-9AA67105C812}" type="parTrans" cxnId="{F3C26F12-AEE0-8E41-9BC5-362C3B27ADDD}">
      <dgm:prSet/>
      <dgm:spPr/>
      <dgm:t>
        <a:bodyPr/>
        <a:lstStyle/>
        <a:p>
          <a:endParaRPr lang="en-US"/>
        </a:p>
      </dgm:t>
    </dgm:pt>
    <dgm:pt modelId="{898E0419-506D-AC46-9ECE-CB2333C63B3C}" type="sibTrans" cxnId="{F3C26F12-AEE0-8E41-9BC5-362C3B27ADDD}">
      <dgm:prSet/>
      <dgm:spPr/>
      <dgm:t>
        <a:bodyPr/>
        <a:lstStyle/>
        <a:p>
          <a:endParaRPr lang="en-US"/>
        </a:p>
      </dgm:t>
    </dgm:pt>
    <dgm:pt modelId="{3D99E882-3C14-324C-BBB2-C138070FB006}" type="pres">
      <dgm:prSet presAssocID="{5098C2B2-B07F-5548-8B2B-5A2FD7E910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637229-5A18-6044-B2AD-07C3DAB9B410}" type="pres">
      <dgm:prSet presAssocID="{ECA3B16E-4C68-2D4A-9CCD-F2C146F71522}" presName="root" presStyleCnt="0"/>
      <dgm:spPr/>
    </dgm:pt>
    <dgm:pt modelId="{93A309A6-3081-3246-817A-BA5DC932181C}" type="pres">
      <dgm:prSet presAssocID="{ECA3B16E-4C68-2D4A-9CCD-F2C146F71522}" presName="rootComposite" presStyleCnt="0"/>
      <dgm:spPr/>
    </dgm:pt>
    <dgm:pt modelId="{9A569FE9-6F28-764D-8815-FAE04B868B75}" type="pres">
      <dgm:prSet presAssocID="{ECA3B16E-4C68-2D4A-9CCD-F2C146F71522}" presName="rootText" presStyleLbl="node1" presStyleIdx="0" presStyleCnt="2" custScaleX="129127" custLinFactNeighborX="-26376" custLinFactNeighborY="-345"/>
      <dgm:spPr/>
      <dgm:t>
        <a:bodyPr/>
        <a:lstStyle/>
        <a:p>
          <a:endParaRPr lang="en-US"/>
        </a:p>
      </dgm:t>
    </dgm:pt>
    <dgm:pt modelId="{7603B008-648B-C74A-BD23-759815C8D873}" type="pres">
      <dgm:prSet presAssocID="{ECA3B16E-4C68-2D4A-9CCD-F2C146F71522}" presName="rootConnector" presStyleLbl="node1" presStyleIdx="0" presStyleCnt="2"/>
      <dgm:spPr/>
      <dgm:t>
        <a:bodyPr/>
        <a:lstStyle/>
        <a:p>
          <a:endParaRPr lang="en-US"/>
        </a:p>
      </dgm:t>
    </dgm:pt>
    <dgm:pt modelId="{3C390748-FFD6-8D4E-B85B-6D76FF9B100B}" type="pres">
      <dgm:prSet presAssocID="{ECA3B16E-4C68-2D4A-9CCD-F2C146F71522}" presName="childShape" presStyleCnt="0"/>
      <dgm:spPr/>
    </dgm:pt>
    <dgm:pt modelId="{7683C1AD-E552-9E49-8A4E-3FA1329306DA}" type="pres">
      <dgm:prSet presAssocID="{82486983-99B0-FA4C-8F4D-A2FB13521F3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065D004-1A8C-9B4E-8984-3E631DEE3D44}" type="pres">
      <dgm:prSet presAssocID="{B9DF21C1-BE5D-0648-9388-F10DA24EC099}" presName="childText" presStyleLbl="bgAcc1" presStyleIdx="0" presStyleCnt="4" custScaleX="136008" custScaleY="84061" custLinFactNeighborX="-18903" custLinFactNeighborY="6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8A23A-321E-934A-B1E0-F1EA9CC7A119}" type="pres">
      <dgm:prSet presAssocID="{EF02C9DC-8B82-CF49-9DA5-DF2645C7202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5A74684-92C9-4846-BED9-9E8ABF5391B1}" type="pres">
      <dgm:prSet presAssocID="{C181CDB6-9464-AA45-A614-91C151BAA766}" presName="childText" presStyleLbl="bgAcc1" presStyleIdx="1" presStyleCnt="4" custScaleX="137693" custScaleY="99393" custLinFactNeighborX="-14794" custLinFactNeighborY="12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2EE18-BB57-834A-B9ED-1FA7883A5971}" type="pres">
      <dgm:prSet presAssocID="{A038E7A9-8170-F844-AA03-ED730FAA8F51}" presName="root" presStyleCnt="0"/>
      <dgm:spPr/>
    </dgm:pt>
    <dgm:pt modelId="{19D2F48E-517A-234F-95FD-A54851D7F39E}" type="pres">
      <dgm:prSet presAssocID="{A038E7A9-8170-F844-AA03-ED730FAA8F51}" presName="rootComposite" presStyleCnt="0"/>
      <dgm:spPr/>
    </dgm:pt>
    <dgm:pt modelId="{835B187C-2266-C64F-B24B-97BCF7133103}" type="pres">
      <dgm:prSet presAssocID="{A038E7A9-8170-F844-AA03-ED730FAA8F51}" presName="rootText" presStyleLbl="node1" presStyleIdx="1" presStyleCnt="2"/>
      <dgm:spPr/>
      <dgm:t>
        <a:bodyPr/>
        <a:lstStyle/>
        <a:p>
          <a:endParaRPr lang="en-US"/>
        </a:p>
      </dgm:t>
    </dgm:pt>
    <dgm:pt modelId="{20820FD1-983B-9045-8488-881A1CA735A2}" type="pres">
      <dgm:prSet presAssocID="{A038E7A9-8170-F844-AA03-ED730FAA8F51}" presName="rootConnector" presStyleLbl="node1" presStyleIdx="1" presStyleCnt="2"/>
      <dgm:spPr/>
      <dgm:t>
        <a:bodyPr/>
        <a:lstStyle/>
        <a:p>
          <a:endParaRPr lang="en-US"/>
        </a:p>
      </dgm:t>
    </dgm:pt>
    <dgm:pt modelId="{46DC8FC9-0C13-3A45-A424-3ED33B8BB281}" type="pres">
      <dgm:prSet presAssocID="{A038E7A9-8170-F844-AA03-ED730FAA8F51}" presName="childShape" presStyleCnt="0"/>
      <dgm:spPr/>
    </dgm:pt>
    <dgm:pt modelId="{F87BA89D-53A3-6347-995C-DDAA27AFCC0F}" type="pres">
      <dgm:prSet presAssocID="{1B1DFAC6-8A39-BF41-B971-9AA67105C81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29DD0F2-BCE3-524A-B50F-1506E4527EFE}" type="pres">
      <dgm:prSet presAssocID="{A4755D8D-8755-664C-B56E-D9F3E182C944}" presName="childText" presStyleLbl="bgAcc1" presStyleIdx="2" presStyleCnt="4" custScaleX="12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71375-82D3-FF49-976C-CB04F55F442B}" type="pres">
      <dgm:prSet presAssocID="{5306530E-9033-354A-B667-E0458F1BF6C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A965647-F722-7E40-BAE3-6972E2FCE9D1}" type="pres">
      <dgm:prSet presAssocID="{092F188E-0FD6-5347-AAC0-992C1F93A18C}" presName="childText" presStyleLbl="bgAcc1" presStyleIdx="3" presStyleCnt="4" custScaleX="130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B82FA-47A9-FC43-AA47-972AFA7FEB4D}" srcId="{5098C2B2-B07F-5548-8B2B-5A2FD7E9106C}" destId="{ECA3B16E-4C68-2D4A-9CCD-F2C146F71522}" srcOrd="0" destOrd="0" parTransId="{0C97E904-1EEC-154F-8E3E-F1880C63B903}" sibTransId="{4BE2298D-2A0F-4849-8B10-6E8F325D5BA9}"/>
    <dgm:cxn modelId="{077AACDC-22D7-524B-B34C-AD50722F74FB}" type="presOf" srcId="{1B1DFAC6-8A39-BF41-B971-9AA67105C812}" destId="{F87BA89D-53A3-6347-995C-DDAA27AFCC0F}" srcOrd="0" destOrd="0" presId="urn:microsoft.com/office/officeart/2005/8/layout/hierarchy3"/>
    <dgm:cxn modelId="{1D28D9C7-432B-FD48-B8CC-FEC3CFDA17FC}" srcId="{A038E7A9-8170-F844-AA03-ED730FAA8F51}" destId="{092F188E-0FD6-5347-AAC0-992C1F93A18C}" srcOrd="1" destOrd="0" parTransId="{5306530E-9033-354A-B667-E0458F1BF6CE}" sibTransId="{8A734A7B-1D1B-B443-9E62-3344A9DEF1FD}"/>
    <dgm:cxn modelId="{4A3D5439-6336-F640-8EE0-8DA1BF157265}" type="presOf" srcId="{5098C2B2-B07F-5548-8B2B-5A2FD7E9106C}" destId="{3D99E882-3C14-324C-BBB2-C138070FB006}" srcOrd="0" destOrd="0" presId="urn:microsoft.com/office/officeart/2005/8/layout/hierarchy3"/>
    <dgm:cxn modelId="{096560D0-3933-BE4D-95FB-0E07F496D5F3}" type="presOf" srcId="{B9DF21C1-BE5D-0648-9388-F10DA24EC099}" destId="{D065D004-1A8C-9B4E-8984-3E631DEE3D44}" srcOrd="0" destOrd="0" presId="urn:microsoft.com/office/officeart/2005/8/layout/hierarchy3"/>
    <dgm:cxn modelId="{571B9C77-357C-F945-B9BF-6FB76569A873}" type="presOf" srcId="{A4755D8D-8755-664C-B56E-D9F3E182C944}" destId="{329DD0F2-BCE3-524A-B50F-1506E4527EFE}" srcOrd="0" destOrd="0" presId="urn:microsoft.com/office/officeart/2005/8/layout/hierarchy3"/>
    <dgm:cxn modelId="{AF2C2C8D-826C-BB4A-9864-EF1320B24B8D}" srcId="{ECA3B16E-4C68-2D4A-9CCD-F2C146F71522}" destId="{C181CDB6-9464-AA45-A614-91C151BAA766}" srcOrd="1" destOrd="0" parTransId="{EF02C9DC-8B82-CF49-9DA5-DF2645C72025}" sibTransId="{EB08CEEB-CD10-4F49-8956-D2A1CE288D51}"/>
    <dgm:cxn modelId="{7001821B-914C-5B49-A436-B7D6A1467B62}" type="presOf" srcId="{5306530E-9033-354A-B667-E0458F1BF6CE}" destId="{5DC71375-82D3-FF49-976C-CB04F55F442B}" srcOrd="0" destOrd="0" presId="urn:microsoft.com/office/officeart/2005/8/layout/hierarchy3"/>
    <dgm:cxn modelId="{0030BD41-52E3-0F4E-B784-DCF57E889835}" type="presOf" srcId="{C181CDB6-9464-AA45-A614-91C151BAA766}" destId="{C5A74684-92C9-4846-BED9-9E8ABF5391B1}" srcOrd="0" destOrd="0" presId="urn:microsoft.com/office/officeart/2005/8/layout/hierarchy3"/>
    <dgm:cxn modelId="{F3C26F12-AEE0-8E41-9BC5-362C3B27ADDD}" srcId="{A038E7A9-8170-F844-AA03-ED730FAA8F51}" destId="{A4755D8D-8755-664C-B56E-D9F3E182C944}" srcOrd="0" destOrd="0" parTransId="{1B1DFAC6-8A39-BF41-B971-9AA67105C812}" sibTransId="{898E0419-506D-AC46-9ECE-CB2333C63B3C}"/>
    <dgm:cxn modelId="{2EF8DFAA-0678-F046-97EF-F56B3B86D2B5}" type="presOf" srcId="{ECA3B16E-4C68-2D4A-9CCD-F2C146F71522}" destId="{9A569FE9-6F28-764D-8815-FAE04B868B75}" srcOrd="0" destOrd="0" presId="urn:microsoft.com/office/officeart/2005/8/layout/hierarchy3"/>
    <dgm:cxn modelId="{41026F87-E4F0-274C-8293-B40AA49CE9F5}" type="presOf" srcId="{A038E7A9-8170-F844-AA03-ED730FAA8F51}" destId="{835B187C-2266-C64F-B24B-97BCF7133103}" srcOrd="0" destOrd="0" presId="urn:microsoft.com/office/officeart/2005/8/layout/hierarchy3"/>
    <dgm:cxn modelId="{114DED71-91D2-304A-830A-5C41D7852031}" srcId="{ECA3B16E-4C68-2D4A-9CCD-F2C146F71522}" destId="{B9DF21C1-BE5D-0648-9388-F10DA24EC099}" srcOrd="0" destOrd="0" parTransId="{82486983-99B0-FA4C-8F4D-A2FB13521F34}" sibTransId="{8FEB44BA-B02C-B044-BEFD-93CAE7D838BE}"/>
    <dgm:cxn modelId="{D8EC41AA-EEE8-F74E-B082-394CF367C4A4}" type="presOf" srcId="{092F188E-0FD6-5347-AAC0-992C1F93A18C}" destId="{6A965647-F722-7E40-BAE3-6972E2FCE9D1}" srcOrd="0" destOrd="0" presId="urn:microsoft.com/office/officeart/2005/8/layout/hierarchy3"/>
    <dgm:cxn modelId="{F92AABC1-8BFF-DE49-ADF7-EDB93386CD67}" type="presOf" srcId="{A038E7A9-8170-F844-AA03-ED730FAA8F51}" destId="{20820FD1-983B-9045-8488-881A1CA735A2}" srcOrd="1" destOrd="0" presId="urn:microsoft.com/office/officeart/2005/8/layout/hierarchy3"/>
    <dgm:cxn modelId="{519EF67B-6E50-E74D-8CBC-5C1CF4FF8261}" type="presOf" srcId="{EF02C9DC-8B82-CF49-9DA5-DF2645C72025}" destId="{A8A8A23A-321E-934A-B1E0-F1EA9CC7A119}" srcOrd="0" destOrd="0" presId="urn:microsoft.com/office/officeart/2005/8/layout/hierarchy3"/>
    <dgm:cxn modelId="{F9C6307E-992A-414D-8763-3953E2E13815}" type="presOf" srcId="{82486983-99B0-FA4C-8F4D-A2FB13521F34}" destId="{7683C1AD-E552-9E49-8A4E-3FA1329306DA}" srcOrd="0" destOrd="0" presId="urn:microsoft.com/office/officeart/2005/8/layout/hierarchy3"/>
    <dgm:cxn modelId="{53AAFDC7-4ADF-8948-813D-B0AE15C2F6AB}" type="presOf" srcId="{ECA3B16E-4C68-2D4A-9CCD-F2C146F71522}" destId="{7603B008-648B-C74A-BD23-759815C8D873}" srcOrd="1" destOrd="0" presId="urn:microsoft.com/office/officeart/2005/8/layout/hierarchy3"/>
    <dgm:cxn modelId="{6453F7BC-977E-D34A-B45E-AC6EA91E14FF}" srcId="{5098C2B2-B07F-5548-8B2B-5A2FD7E9106C}" destId="{A038E7A9-8170-F844-AA03-ED730FAA8F51}" srcOrd="1" destOrd="0" parTransId="{4F059E28-4958-EA49-BF2C-6B7A37A2658C}" sibTransId="{EB12E8BF-AB64-D44F-8F4F-D7FF46E324C8}"/>
    <dgm:cxn modelId="{EAC9FB6A-DE66-4945-9DC7-4174611B161B}" type="presParOf" srcId="{3D99E882-3C14-324C-BBB2-C138070FB006}" destId="{08637229-5A18-6044-B2AD-07C3DAB9B410}" srcOrd="0" destOrd="0" presId="urn:microsoft.com/office/officeart/2005/8/layout/hierarchy3"/>
    <dgm:cxn modelId="{6FDEFB4A-218D-994B-9FAC-3F977F82AF70}" type="presParOf" srcId="{08637229-5A18-6044-B2AD-07C3DAB9B410}" destId="{93A309A6-3081-3246-817A-BA5DC932181C}" srcOrd="0" destOrd="0" presId="urn:microsoft.com/office/officeart/2005/8/layout/hierarchy3"/>
    <dgm:cxn modelId="{97DD5E1A-20B2-1543-88E3-375EDE918DCB}" type="presParOf" srcId="{93A309A6-3081-3246-817A-BA5DC932181C}" destId="{9A569FE9-6F28-764D-8815-FAE04B868B75}" srcOrd="0" destOrd="0" presId="urn:microsoft.com/office/officeart/2005/8/layout/hierarchy3"/>
    <dgm:cxn modelId="{86D007B1-1225-B541-BF46-8B0D8D241122}" type="presParOf" srcId="{93A309A6-3081-3246-817A-BA5DC932181C}" destId="{7603B008-648B-C74A-BD23-759815C8D873}" srcOrd="1" destOrd="0" presId="urn:microsoft.com/office/officeart/2005/8/layout/hierarchy3"/>
    <dgm:cxn modelId="{FA75F04C-A90B-9647-A7C0-0EDD46D72D36}" type="presParOf" srcId="{08637229-5A18-6044-B2AD-07C3DAB9B410}" destId="{3C390748-FFD6-8D4E-B85B-6D76FF9B100B}" srcOrd="1" destOrd="0" presId="urn:microsoft.com/office/officeart/2005/8/layout/hierarchy3"/>
    <dgm:cxn modelId="{DCE1FD5D-746F-7B48-AC69-7FBD8010976B}" type="presParOf" srcId="{3C390748-FFD6-8D4E-B85B-6D76FF9B100B}" destId="{7683C1AD-E552-9E49-8A4E-3FA1329306DA}" srcOrd="0" destOrd="0" presId="urn:microsoft.com/office/officeart/2005/8/layout/hierarchy3"/>
    <dgm:cxn modelId="{DC524F87-000F-AF45-80CC-343EF6F4691E}" type="presParOf" srcId="{3C390748-FFD6-8D4E-B85B-6D76FF9B100B}" destId="{D065D004-1A8C-9B4E-8984-3E631DEE3D44}" srcOrd="1" destOrd="0" presId="urn:microsoft.com/office/officeart/2005/8/layout/hierarchy3"/>
    <dgm:cxn modelId="{47604F9C-4FFF-3F46-A956-0AE4D5406808}" type="presParOf" srcId="{3C390748-FFD6-8D4E-B85B-6D76FF9B100B}" destId="{A8A8A23A-321E-934A-B1E0-F1EA9CC7A119}" srcOrd="2" destOrd="0" presId="urn:microsoft.com/office/officeart/2005/8/layout/hierarchy3"/>
    <dgm:cxn modelId="{B710B294-CE73-CF47-9DAE-261C780A66E5}" type="presParOf" srcId="{3C390748-FFD6-8D4E-B85B-6D76FF9B100B}" destId="{C5A74684-92C9-4846-BED9-9E8ABF5391B1}" srcOrd="3" destOrd="0" presId="urn:microsoft.com/office/officeart/2005/8/layout/hierarchy3"/>
    <dgm:cxn modelId="{EE06DBC5-6CBD-F84A-B704-35194E613E8B}" type="presParOf" srcId="{3D99E882-3C14-324C-BBB2-C138070FB006}" destId="{9E32EE18-BB57-834A-B9ED-1FA7883A5971}" srcOrd="1" destOrd="0" presId="urn:microsoft.com/office/officeart/2005/8/layout/hierarchy3"/>
    <dgm:cxn modelId="{8BD3D0DE-FAF1-1B4D-8EC5-CC2EEE7F1B76}" type="presParOf" srcId="{9E32EE18-BB57-834A-B9ED-1FA7883A5971}" destId="{19D2F48E-517A-234F-95FD-A54851D7F39E}" srcOrd="0" destOrd="0" presId="urn:microsoft.com/office/officeart/2005/8/layout/hierarchy3"/>
    <dgm:cxn modelId="{DBF48830-34DF-2F43-9157-C3F8C4ABBCB4}" type="presParOf" srcId="{19D2F48E-517A-234F-95FD-A54851D7F39E}" destId="{835B187C-2266-C64F-B24B-97BCF7133103}" srcOrd="0" destOrd="0" presId="urn:microsoft.com/office/officeart/2005/8/layout/hierarchy3"/>
    <dgm:cxn modelId="{627E6BAA-D05D-2C4F-9273-949A8D90E618}" type="presParOf" srcId="{19D2F48E-517A-234F-95FD-A54851D7F39E}" destId="{20820FD1-983B-9045-8488-881A1CA735A2}" srcOrd="1" destOrd="0" presId="urn:microsoft.com/office/officeart/2005/8/layout/hierarchy3"/>
    <dgm:cxn modelId="{91BDDBFF-C721-C942-9CF5-6FB00D7C7BCD}" type="presParOf" srcId="{9E32EE18-BB57-834A-B9ED-1FA7883A5971}" destId="{46DC8FC9-0C13-3A45-A424-3ED33B8BB281}" srcOrd="1" destOrd="0" presId="urn:microsoft.com/office/officeart/2005/8/layout/hierarchy3"/>
    <dgm:cxn modelId="{BBEE56BC-F043-C047-ACA7-D6099CCBF074}" type="presParOf" srcId="{46DC8FC9-0C13-3A45-A424-3ED33B8BB281}" destId="{F87BA89D-53A3-6347-995C-DDAA27AFCC0F}" srcOrd="0" destOrd="0" presId="urn:microsoft.com/office/officeart/2005/8/layout/hierarchy3"/>
    <dgm:cxn modelId="{EDCE5F89-1FA2-6F4D-A605-012EA95B5FD7}" type="presParOf" srcId="{46DC8FC9-0C13-3A45-A424-3ED33B8BB281}" destId="{329DD0F2-BCE3-524A-B50F-1506E4527EFE}" srcOrd="1" destOrd="0" presId="urn:microsoft.com/office/officeart/2005/8/layout/hierarchy3"/>
    <dgm:cxn modelId="{834BE416-0C48-A144-B47D-BF0D873E4A3D}" type="presParOf" srcId="{46DC8FC9-0C13-3A45-A424-3ED33B8BB281}" destId="{5DC71375-82D3-FF49-976C-CB04F55F442B}" srcOrd="2" destOrd="0" presId="urn:microsoft.com/office/officeart/2005/8/layout/hierarchy3"/>
    <dgm:cxn modelId="{B43CBD16-C8FF-6A44-9272-02A497456AE9}" type="presParOf" srcId="{46DC8FC9-0C13-3A45-A424-3ED33B8BB281}" destId="{6A965647-F722-7E40-BAE3-6972E2FCE9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8C2B2-B07F-5548-8B2B-5A2FD7E9106C}" type="doc">
      <dgm:prSet loTypeId="urn:microsoft.com/office/officeart/2005/8/layout/hierarchy3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CA3B16E-4C68-2D4A-9CCD-F2C146F71522}">
      <dgm:prSet phldrT="[Text]"/>
      <dgm:spPr/>
      <dgm:t>
        <a:bodyPr/>
        <a:lstStyle/>
        <a:p>
          <a:r>
            <a:rPr lang="nl-NL" dirty="0" err="1" smtClean="0"/>
            <a:t>hướng</a:t>
          </a:r>
          <a:r>
            <a:rPr lang="nl-NL" dirty="0" smtClean="0"/>
            <a:t> </a:t>
          </a:r>
          <a:r>
            <a:rPr lang="nl-NL" dirty="0" err="1" smtClean="0"/>
            <a:t>về</a:t>
          </a:r>
          <a:r>
            <a:rPr lang="nl-NL" dirty="0" smtClean="0"/>
            <a:t> </a:t>
          </a:r>
          <a:r>
            <a:rPr lang="nl-NL" dirty="0" err="1" smtClean="0"/>
            <a:t>tương</a:t>
          </a:r>
          <a:r>
            <a:rPr lang="nl-NL" dirty="0" smtClean="0"/>
            <a:t> </a:t>
          </a:r>
          <a:r>
            <a:rPr lang="nl-NL" dirty="0" err="1" smtClean="0"/>
            <a:t>lai</a:t>
          </a:r>
          <a:endParaRPr lang="en-US" dirty="0"/>
        </a:p>
      </dgm:t>
    </dgm:pt>
    <dgm:pt modelId="{0C97E904-1EEC-154F-8E3E-F1880C63B903}" type="parTrans" cxnId="{E67B82FA-47A9-FC43-AA47-972AFA7FEB4D}">
      <dgm:prSet/>
      <dgm:spPr/>
      <dgm:t>
        <a:bodyPr/>
        <a:lstStyle/>
        <a:p>
          <a:endParaRPr lang="en-US"/>
        </a:p>
      </dgm:t>
    </dgm:pt>
    <dgm:pt modelId="{4BE2298D-2A0F-4849-8B10-6E8F325D5BA9}" type="sibTrans" cxnId="{E67B82FA-47A9-FC43-AA47-972AFA7FEB4D}">
      <dgm:prSet/>
      <dgm:spPr/>
      <dgm:t>
        <a:bodyPr/>
        <a:lstStyle/>
        <a:p>
          <a:endParaRPr lang="en-US"/>
        </a:p>
      </dgm:t>
    </dgm:pt>
    <dgm:pt modelId="{B9DF21C1-BE5D-0648-9388-F10DA24EC099}">
      <dgm:prSet phldrT="[Text]" custT="1"/>
      <dgm:spPr/>
      <dgm:t>
        <a:bodyPr/>
        <a:lstStyle/>
        <a:p>
          <a:r>
            <a:rPr lang="nl-NL" sz="2400" i="1" dirty="0" err="1" smtClean="0">
              <a:latin typeface="Cambria"/>
              <a:cs typeface="Cambria"/>
            </a:rPr>
            <a:t>Hơn</a:t>
          </a:r>
          <a:r>
            <a:rPr lang="nl-NL" sz="2400" i="1" dirty="0" smtClean="0">
              <a:latin typeface="Cambria"/>
              <a:cs typeface="Cambria"/>
            </a:rPr>
            <a:t> 1.000 </a:t>
          </a:r>
          <a:r>
            <a:rPr lang="nl-NL" sz="2400" i="1" dirty="0" err="1" smtClean="0">
              <a:latin typeface="Cambria"/>
              <a:cs typeface="Cambria"/>
            </a:rPr>
            <a:t>công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nhân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công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ty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A.sắp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mất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việc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làm</a:t>
          </a:r>
          <a:endParaRPr lang="en-US" sz="2400" dirty="0">
            <a:latin typeface="Cambria"/>
            <a:cs typeface="Cambria"/>
          </a:endParaRPr>
        </a:p>
      </dgm:t>
    </dgm:pt>
    <dgm:pt modelId="{82486983-99B0-FA4C-8F4D-A2FB13521F34}" type="parTrans" cxnId="{114DED71-91D2-304A-830A-5C41D7852031}">
      <dgm:prSet/>
      <dgm:spPr/>
      <dgm:t>
        <a:bodyPr/>
        <a:lstStyle/>
        <a:p>
          <a:endParaRPr lang="en-US"/>
        </a:p>
      </dgm:t>
    </dgm:pt>
    <dgm:pt modelId="{8FEB44BA-B02C-B044-BEFD-93CAE7D838BE}" type="sibTrans" cxnId="{114DED71-91D2-304A-830A-5C41D7852031}">
      <dgm:prSet/>
      <dgm:spPr/>
      <dgm:t>
        <a:bodyPr/>
        <a:lstStyle/>
        <a:p>
          <a:endParaRPr lang="en-US"/>
        </a:p>
      </dgm:t>
    </dgm:pt>
    <dgm:pt modelId="{5E494702-1363-1145-AEFA-6DE3EFE499B7}">
      <dgm:prSet phldrT="[Text]"/>
      <dgm:spPr/>
      <dgm:t>
        <a:bodyPr/>
        <a:lstStyle/>
        <a:p>
          <a:r>
            <a:rPr lang="nl-NL" dirty="0" err="1" smtClean="0"/>
            <a:t>phải</a:t>
          </a:r>
          <a:r>
            <a:rPr lang="nl-NL" dirty="0" smtClean="0"/>
            <a:t> </a:t>
          </a:r>
          <a:r>
            <a:rPr lang="nl-NL" dirty="0" err="1" smtClean="0"/>
            <a:t>phản</a:t>
          </a:r>
          <a:r>
            <a:rPr lang="nl-NL" dirty="0" smtClean="0"/>
            <a:t> </a:t>
          </a:r>
          <a:r>
            <a:rPr lang="nl-NL" dirty="0" err="1" smtClean="0"/>
            <a:t>ánh</a:t>
          </a:r>
          <a:r>
            <a:rPr lang="nl-NL" dirty="0" smtClean="0"/>
            <a:t> </a:t>
          </a:r>
          <a:r>
            <a:rPr lang="nl-NL" dirty="0" err="1" smtClean="0"/>
            <a:t>đúng</a:t>
          </a:r>
          <a:r>
            <a:rPr lang="nl-NL" dirty="0" smtClean="0"/>
            <a:t> </a:t>
          </a:r>
          <a:r>
            <a:rPr lang="nl-NL" dirty="0" err="1" smtClean="0"/>
            <a:t>nội</a:t>
          </a:r>
          <a:r>
            <a:rPr lang="nl-NL" dirty="0" smtClean="0"/>
            <a:t> </a:t>
          </a:r>
          <a:r>
            <a:rPr lang="nl-NL" dirty="0" err="1" smtClean="0"/>
            <a:t>dung</a:t>
          </a:r>
          <a:r>
            <a:rPr lang="nl-NL" dirty="0" smtClean="0"/>
            <a:t> </a:t>
          </a:r>
          <a:r>
            <a:rPr lang="nl-NL" dirty="0" err="1" smtClean="0"/>
            <a:t>bài</a:t>
          </a:r>
          <a:r>
            <a:rPr lang="nl-NL" dirty="0" smtClean="0"/>
            <a:t> </a:t>
          </a:r>
          <a:r>
            <a:rPr lang="nl-NL" dirty="0" err="1" smtClean="0"/>
            <a:t>báo</a:t>
          </a:r>
          <a:endParaRPr lang="en-US" dirty="0"/>
        </a:p>
      </dgm:t>
    </dgm:pt>
    <dgm:pt modelId="{DAB93315-2ACF-C041-A1D6-06FFD5E41B76}" type="parTrans" cxnId="{6952B681-20AF-BE4A-828D-B9FE0A8C25D1}">
      <dgm:prSet/>
      <dgm:spPr/>
      <dgm:t>
        <a:bodyPr/>
        <a:lstStyle/>
        <a:p>
          <a:endParaRPr lang="en-US"/>
        </a:p>
      </dgm:t>
    </dgm:pt>
    <dgm:pt modelId="{65DBF1B9-CC95-A64B-8C66-07A14FB336EB}" type="sibTrans" cxnId="{6952B681-20AF-BE4A-828D-B9FE0A8C25D1}">
      <dgm:prSet/>
      <dgm:spPr/>
      <dgm:t>
        <a:bodyPr/>
        <a:lstStyle/>
        <a:p>
          <a:endParaRPr lang="en-US"/>
        </a:p>
      </dgm:t>
    </dgm:pt>
    <dgm:pt modelId="{A038E7A9-8170-F844-AA03-ED730FAA8F51}">
      <dgm:prSet phldrT="[Text]" custT="1"/>
      <dgm:spPr/>
      <dgm:t>
        <a:bodyPr/>
        <a:lstStyle/>
        <a:p>
          <a:r>
            <a:rPr lang="nl-NL" sz="2400" dirty="0" err="1" smtClean="0">
              <a:latin typeface="Cambria"/>
              <a:cs typeface="Cambria"/>
            </a:rPr>
            <a:t>Không</a:t>
          </a:r>
          <a:r>
            <a:rPr lang="nl-NL" sz="2400" dirty="0" smtClean="0">
              <a:latin typeface="Cambria"/>
              <a:cs typeface="Cambria"/>
            </a:rPr>
            <a:t> </a:t>
          </a:r>
          <a:r>
            <a:rPr lang="nl-NL" sz="2400" dirty="0" err="1" smtClean="0">
              <a:latin typeface="Cambria"/>
              <a:cs typeface="Cambria"/>
            </a:rPr>
            <a:t>đặt</a:t>
          </a:r>
          <a:r>
            <a:rPr lang="nl-NL" sz="2400" dirty="0" smtClean="0">
              <a:latin typeface="Cambria"/>
              <a:cs typeface="Cambria"/>
            </a:rPr>
            <a:t> </a:t>
          </a:r>
          <a:r>
            <a:rPr lang="nl-NL" sz="2400" dirty="0" err="1" smtClean="0">
              <a:latin typeface="Cambria"/>
              <a:cs typeface="Cambria"/>
            </a:rPr>
            <a:t>tít</a:t>
          </a:r>
          <a:r>
            <a:rPr lang="nl-NL" sz="2400" dirty="0" smtClean="0">
              <a:latin typeface="Cambria"/>
              <a:cs typeface="Cambria"/>
            </a:rPr>
            <a:t> </a:t>
          </a:r>
          <a:r>
            <a:rPr lang="nl-NL" sz="2400" dirty="0" err="1" smtClean="0">
              <a:latin typeface="Cambria"/>
              <a:cs typeface="Cambria"/>
            </a:rPr>
            <a:t>quá</a:t>
          </a:r>
          <a:r>
            <a:rPr lang="nl-NL" sz="2400" dirty="0" smtClean="0">
              <a:latin typeface="Cambria"/>
              <a:cs typeface="Cambria"/>
            </a:rPr>
            <a:t> “</a:t>
          </a:r>
          <a:r>
            <a:rPr lang="nl-NL" sz="2400" dirty="0" err="1" smtClean="0">
              <a:latin typeface="Cambria"/>
              <a:cs typeface="Cambria"/>
            </a:rPr>
            <a:t>bốc</a:t>
          </a:r>
          <a:r>
            <a:rPr lang="nl-NL" sz="3100" dirty="0" smtClean="0"/>
            <a:t>” </a:t>
          </a:r>
          <a:endParaRPr lang="en-US" sz="3100" dirty="0"/>
        </a:p>
      </dgm:t>
    </dgm:pt>
    <dgm:pt modelId="{4F059E28-4958-EA49-BF2C-6B7A37A2658C}" type="parTrans" cxnId="{6453F7BC-977E-D34A-B45E-AC6EA91E14FF}">
      <dgm:prSet/>
      <dgm:spPr/>
      <dgm:t>
        <a:bodyPr/>
        <a:lstStyle/>
        <a:p>
          <a:endParaRPr lang="en-US"/>
        </a:p>
      </dgm:t>
    </dgm:pt>
    <dgm:pt modelId="{EB12E8BF-AB64-D44F-8F4F-D7FF46E324C8}" type="sibTrans" cxnId="{6453F7BC-977E-D34A-B45E-AC6EA91E14FF}">
      <dgm:prSet/>
      <dgm:spPr/>
      <dgm:t>
        <a:bodyPr/>
        <a:lstStyle/>
        <a:p>
          <a:endParaRPr lang="en-US"/>
        </a:p>
      </dgm:t>
    </dgm:pt>
    <dgm:pt modelId="{C181CDB6-9464-AA45-A614-91C151BAA766}">
      <dgm:prSet custT="1"/>
      <dgm:spPr/>
      <dgm:t>
        <a:bodyPr/>
        <a:lstStyle/>
        <a:p>
          <a:r>
            <a:rPr lang="nl-NL" sz="2400" dirty="0" err="1" smtClean="0">
              <a:latin typeface="Cambria"/>
              <a:cs typeface="Cambria"/>
            </a:rPr>
            <a:t>Không</a:t>
          </a:r>
          <a:r>
            <a:rPr lang="nl-NL" sz="2400" dirty="0" smtClean="0">
              <a:latin typeface="Cambria"/>
              <a:cs typeface="Cambria"/>
            </a:rPr>
            <a:t> </a:t>
          </a:r>
          <a:r>
            <a:rPr lang="nl-NL" sz="2400" dirty="0" err="1" smtClean="0">
              <a:latin typeface="Cambria"/>
              <a:cs typeface="Cambria"/>
            </a:rPr>
            <a:t>đặt</a:t>
          </a:r>
          <a:r>
            <a:rPr lang="nl-NL" sz="2400" dirty="0" smtClean="0">
              <a:latin typeface="Cambria"/>
              <a:cs typeface="Cambria"/>
            </a:rPr>
            <a:t>: </a:t>
          </a:r>
          <a:r>
            <a:rPr lang="nl-NL" sz="2400" i="1" dirty="0" err="1" smtClean="0">
              <a:latin typeface="Cambria"/>
              <a:cs typeface="Cambria"/>
            </a:rPr>
            <a:t>Công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ty</a:t>
          </a:r>
          <a:r>
            <a:rPr lang="nl-NL" sz="2400" i="1" dirty="0" smtClean="0">
              <a:latin typeface="Cambria"/>
              <a:cs typeface="Cambria"/>
            </a:rPr>
            <a:t> A </a:t>
          </a:r>
          <a:r>
            <a:rPr lang="nl-NL" sz="2400" i="1" dirty="0" err="1" smtClean="0">
              <a:latin typeface="Cambria"/>
              <a:cs typeface="Cambria"/>
            </a:rPr>
            <a:t>năm</a:t>
          </a:r>
          <a:r>
            <a:rPr lang="nl-NL" sz="2400" i="1" dirty="0" smtClean="0">
              <a:latin typeface="Cambria"/>
              <a:cs typeface="Cambria"/>
            </a:rPr>
            <a:t> qua </a:t>
          </a:r>
          <a:r>
            <a:rPr lang="nl-NL" sz="2400" i="1" dirty="0" err="1" smtClean="0">
              <a:latin typeface="Cambria"/>
              <a:cs typeface="Cambria"/>
            </a:rPr>
            <a:t>làm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ăn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thua</a:t>
          </a:r>
          <a:r>
            <a:rPr lang="nl-NL" sz="2400" i="1" dirty="0" smtClean="0">
              <a:latin typeface="Cambria"/>
              <a:cs typeface="Cambria"/>
            </a:rPr>
            <a:t> </a:t>
          </a:r>
          <a:r>
            <a:rPr lang="nl-NL" sz="2400" i="1" dirty="0" err="1" smtClean="0">
              <a:latin typeface="Cambria"/>
              <a:cs typeface="Cambria"/>
            </a:rPr>
            <a:t>lỗ</a:t>
          </a:r>
          <a:endParaRPr lang="en-US" sz="2400" dirty="0">
            <a:latin typeface="Cambria"/>
            <a:cs typeface="Cambria"/>
          </a:endParaRPr>
        </a:p>
      </dgm:t>
    </dgm:pt>
    <dgm:pt modelId="{EF02C9DC-8B82-CF49-9DA5-DF2645C72025}" type="parTrans" cxnId="{AF2C2C8D-826C-BB4A-9864-EF1320B24B8D}">
      <dgm:prSet/>
      <dgm:spPr/>
      <dgm:t>
        <a:bodyPr/>
        <a:lstStyle/>
        <a:p>
          <a:endParaRPr lang="en-US"/>
        </a:p>
      </dgm:t>
    </dgm:pt>
    <dgm:pt modelId="{EB08CEEB-CD10-4F49-8956-D2A1CE288D51}" type="sibTrans" cxnId="{AF2C2C8D-826C-BB4A-9864-EF1320B24B8D}">
      <dgm:prSet/>
      <dgm:spPr/>
      <dgm:t>
        <a:bodyPr/>
        <a:lstStyle/>
        <a:p>
          <a:endParaRPr lang="en-US"/>
        </a:p>
      </dgm:t>
    </dgm:pt>
    <dgm:pt modelId="{3D99E882-3C14-324C-BBB2-C138070FB006}" type="pres">
      <dgm:prSet presAssocID="{5098C2B2-B07F-5548-8B2B-5A2FD7E910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637229-5A18-6044-B2AD-07C3DAB9B410}" type="pres">
      <dgm:prSet presAssocID="{ECA3B16E-4C68-2D4A-9CCD-F2C146F71522}" presName="root" presStyleCnt="0"/>
      <dgm:spPr/>
    </dgm:pt>
    <dgm:pt modelId="{93A309A6-3081-3246-817A-BA5DC932181C}" type="pres">
      <dgm:prSet presAssocID="{ECA3B16E-4C68-2D4A-9CCD-F2C146F71522}" presName="rootComposite" presStyleCnt="0"/>
      <dgm:spPr/>
    </dgm:pt>
    <dgm:pt modelId="{9A569FE9-6F28-764D-8815-FAE04B868B75}" type="pres">
      <dgm:prSet presAssocID="{ECA3B16E-4C68-2D4A-9CCD-F2C146F71522}" presName="rootText" presStyleLbl="node1" presStyleIdx="0" presStyleCnt="2" custScaleX="99481" custScaleY="57684" custLinFactNeighborX="-26376" custLinFactNeighborY="-345"/>
      <dgm:spPr/>
      <dgm:t>
        <a:bodyPr/>
        <a:lstStyle/>
        <a:p>
          <a:endParaRPr lang="en-US"/>
        </a:p>
      </dgm:t>
    </dgm:pt>
    <dgm:pt modelId="{7603B008-648B-C74A-BD23-759815C8D873}" type="pres">
      <dgm:prSet presAssocID="{ECA3B16E-4C68-2D4A-9CCD-F2C146F71522}" presName="rootConnector" presStyleLbl="node1" presStyleIdx="0" presStyleCnt="2"/>
      <dgm:spPr/>
      <dgm:t>
        <a:bodyPr/>
        <a:lstStyle/>
        <a:p>
          <a:endParaRPr lang="en-US"/>
        </a:p>
      </dgm:t>
    </dgm:pt>
    <dgm:pt modelId="{3C390748-FFD6-8D4E-B85B-6D76FF9B100B}" type="pres">
      <dgm:prSet presAssocID="{ECA3B16E-4C68-2D4A-9CCD-F2C146F71522}" presName="childShape" presStyleCnt="0"/>
      <dgm:spPr/>
    </dgm:pt>
    <dgm:pt modelId="{7683C1AD-E552-9E49-8A4E-3FA1329306DA}" type="pres">
      <dgm:prSet presAssocID="{82486983-99B0-FA4C-8F4D-A2FB13521F34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065D004-1A8C-9B4E-8984-3E631DEE3D44}" type="pres">
      <dgm:prSet presAssocID="{B9DF21C1-BE5D-0648-9388-F10DA24EC099}" presName="childText" presStyleLbl="bgAcc1" presStyleIdx="0" presStyleCnt="3" custScaleX="132500" custLinFactNeighborX="1415" custLinFactNeighborY="-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8A23A-321E-934A-B1E0-F1EA9CC7A119}" type="pres">
      <dgm:prSet presAssocID="{EF02C9DC-8B82-CF49-9DA5-DF2645C72025}" presName="Name13" presStyleLbl="parChTrans1D2" presStyleIdx="1" presStyleCnt="3"/>
      <dgm:spPr/>
      <dgm:t>
        <a:bodyPr/>
        <a:lstStyle/>
        <a:p>
          <a:endParaRPr lang="en-US"/>
        </a:p>
      </dgm:t>
    </dgm:pt>
    <dgm:pt modelId="{C5A74684-92C9-4846-BED9-9E8ABF5391B1}" type="pres">
      <dgm:prSet presAssocID="{C181CDB6-9464-AA45-A614-91C151BAA766}" presName="childText" presStyleLbl="bgAcc1" presStyleIdx="1" presStyleCnt="3" custScaleX="136849" custScaleY="73099" custLinFactNeighborX="-2018" custLinFactNeighborY="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F6E7E-6577-2D4D-81EE-975844D0EFBD}" type="pres">
      <dgm:prSet presAssocID="{5E494702-1363-1145-AEFA-6DE3EFE499B7}" presName="root" presStyleCnt="0"/>
      <dgm:spPr/>
    </dgm:pt>
    <dgm:pt modelId="{9B4B7978-C125-1249-BE85-878AC0180BF5}" type="pres">
      <dgm:prSet presAssocID="{5E494702-1363-1145-AEFA-6DE3EFE499B7}" presName="rootComposite" presStyleCnt="0"/>
      <dgm:spPr/>
    </dgm:pt>
    <dgm:pt modelId="{05B0BD1E-2497-B744-93DF-7E33F3E1526F}" type="pres">
      <dgm:prSet presAssocID="{5E494702-1363-1145-AEFA-6DE3EFE499B7}" presName="rootText" presStyleLbl="node1" presStyleIdx="1" presStyleCnt="2" custScaleX="94846" custScaleY="68516" custLinFactNeighborX="26488" custLinFactNeighborY="-345"/>
      <dgm:spPr/>
      <dgm:t>
        <a:bodyPr/>
        <a:lstStyle/>
        <a:p>
          <a:endParaRPr lang="en-US"/>
        </a:p>
      </dgm:t>
    </dgm:pt>
    <dgm:pt modelId="{9B6A6355-19FD-D04B-AC4B-64CB56C9C4B0}" type="pres">
      <dgm:prSet presAssocID="{5E494702-1363-1145-AEFA-6DE3EFE499B7}" presName="rootConnector" presStyleLbl="node1" presStyleIdx="1" presStyleCnt="2"/>
      <dgm:spPr/>
      <dgm:t>
        <a:bodyPr/>
        <a:lstStyle/>
        <a:p>
          <a:endParaRPr lang="en-US"/>
        </a:p>
      </dgm:t>
    </dgm:pt>
    <dgm:pt modelId="{2C27602D-5B9C-1C43-9B49-2BC8E4D2FFFA}" type="pres">
      <dgm:prSet presAssocID="{5E494702-1363-1145-AEFA-6DE3EFE499B7}" presName="childShape" presStyleCnt="0"/>
      <dgm:spPr/>
    </dgm:pt>
    <dgm:pt modelId="{9581B526-C03C-2746-AE0B-EF587402B75D}" type="pres">
      <dgm:prSet presAssocID="{4F059E28-4958-EA49-BF2C-6B7A37A2658C}" presName="Name13" presStyleLbl="parChTrans1D2" presStyleIdx="2" presStyleCnt="3"/>
      <dgm:spPr/>
      <dgm:t>
        <a:bodyPr/>
        <a:lstStyle/>
        <a:p>
          <a:endParaRPr lang="en-US"/>
        </a:p>
      </dgm:t>
    </dgm:pt>
    <dgm:pt modelId="{8AB7E6AB-8BE2-9740-B5EC-D3B90F948AA1}" type="pres">
      <dgm:prSet presAssocID="{A038E7A9-8170-F844-AA03-ED730FAA8F51}" presName="childText" presStyleLbl="bgAcc1" presStyleIdx="2" presStyleCnt="3" custScaleX="91736" custLinFactNeighborX="48697" custLinFactNeighborY="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3F7BC-977E-D34A-B45E-AC6EA91E14FF}" srcId="{5E494702-1363-1145-AEFA-6DE3EFE499B7}" destId="{A038E7A9-8170-F844-AA03-ED730FAA8F51}" srcOrd="0" destOrd="0" parTransId="{4F059E28-4958-EA49-BF2C-6B7A37A2658C}" sibTransId="{EB12E8BF-AB64-D44F-8F4F-D7FF46E324C8}"/>
    <dgm:cxn modelId="{22DF78E2-A8B4-9045-A2D5-8EEB60F97CC7}" type="presOf" srcId="{5098C2B2-B07F-5548-8B2B-5A2FD7E9106C}" destId="{3D99E882-3C14-324C-BBB2-C138070FB006}" srcOrd="0" destOrd="0" presId="urn:microsoft.com/office/officeart/2005/8/layout/hierarchy3"/>
    <dgm:cxn modelId="{6E89CBE5-3BEA-9C42-B9AB-864B261097B9}" type="presOf" srcId="{5E494702-1363-1145-AEFA-6DE3EFE499B7}" destId="{05B0BD1E-2497-B744-93DF-7E33F3E1526F}" srcOrd="0" destOrd="0" presId="urn:microsoft.com/office/officeart/2005/8/layout/hierarchy3"/>
    <dgm:cxn modelId="{6F4882B5-43BB-DE40-B85A-1D8B3761D49E}" type="presOf" srcId="{EF02C9DC-8B82-CF49-9DA5-DF2645C72025}" destId="{A8A8A23A-321E-934A-B1E0-F1EA9CC7A119}" srcOrd="0" destOrd="0" presId="urn:microsoft.com/office/officeart/2005/8/layout/hierarchy3"/>
    <dgm:cxn modelId="{B1643844-FEC2-0A45-9366-91032AC413C6}" type="presOf" srcId="{ECA3B16E-4C68-2D4A-9CCD-F2C146F71522}" destId="{7603B008-648B-C74A-BD23-759815C8D873}" srcOrd="1" destOrd="0" presId="urn:microsoft.com/office/officeart/2005/8/layout/hierarchy3"/>
    <dgm:cxn modelId="{DB0FE5E7-9922-2241-B133-5D3C856DA1A3}" type="presOf" srcId="{B9DF21C1-BE5D-0648-9388-F10DA24EC099}" destId="{D065D004-1A8C-9B4E-8984-3E631DEE3D44}" srcOrd="0" destOrd="0" presId="urn:microsoft.com/office/officeart/2005/8/layout/hierarchy3"/>
    <dgm:cxn modelId="{E67B82FA-47A9-FC43-AA47-972AFA7FEB4D}" srcId="{5098C2B2-B07F-5548-8B2B-5A2FD7E9106C}" destId="{ECA3B16E-4C68-2D4A-9CCD-F2C146F71522}" srcOrd="0" destOrd="0" parTransId="{0C97E904-1EEC-154F-8E3E-F1880C63B903}" sibTransId="{4BE2298D-2A0F-4849-8B10-6E8F325D5BA9}"/>
    <dgm:cxn modelId="{114DED71-91D2-304A-830A-5C41D7852031}" srcId="{ECA3B16E-4C68-2D4A-9CCD-F2C146F71522}" destId="{B9DF21C1-BE5D-0648-9388-F10DA24EC099}" srcOrd="0" destOrd="0" parTransId="{82486983-99B0-FA4C-8F4D-A2FB13521F34}" sibTransId="{8FEB44BA-B02C-B044-BEFD-93CAE7D838BE}"/>
    <dgm:cxn modelId="{6952B681-20AF-BE4A-828D-B9FE0A8C25D1}" srcId="{5098C2B2-B07F-5548-8B2B-5A2FD7E9106C}" destId="{5E494702-1363-1145-AEFA-6DE3EFE499B7}" srcOrd="1" destOrd="0" parTransId="{DAB93315-2ACF-C041-A1D6-06FFD5E41B76}" sibTransId="{65DBF1B9-CC95-A64B-8C66-07A14FB336EB}"/>
    <dgm:cxn modelId="{49D5ADBF-C6F9-494D-A470-A37995C9DDA2}" type="presOf" srcId="{82486983-99B0-FA4C-8F4D-A2FB13521F34}" destId="{7683C1AD-E552-9E49-8A4E-3FA1329306DA}" srcOrd="0" destOrd="0" presId="urn:microsoft.com/office/officeart/2005/8/layout/hierarchy3"/>
    <dgm:cxn modelId="{B64A0B31-EAA9-2F4C-8126-FF1E0C5EBBF9}" type="presOf" srcId="{A038E7A9-8170-F844-AA03-ED730FAA8F51}" destId="{8AB7E6AB-8BE2-9740-B5EC-D3B90F948AA1}" srcOrd="0" destOrd="0" presId="urn:microsoft.com/office/officeart/2005/8/layout/hierarchy3"/>
    <dgm:cxn modelId="{B26D1AA7-ACD6-0042-90E5-98E590FEFB28}" type="presOf" srcId="{ECA3B16E-4C68-2D4A-9CCD-F2C146F71522}" destId="{9A569FE9-6F28-764D-8815-FAE04B868B75}" srcOrd="0" destOrd="0" presId="urn:microsoft.com/office/officeart/2005/8/layout/hierarchy3"/>
    <dgm:cxn modelId="{8CDB973C-0E46-734A-BBF4-C4ACC4A3038F}" type="presOf" srcId="{C181CDB6-9464-AA45-A614-91C151BAA766}" destId="{C5A74684-92C9-4846-BED9-9E8ABF5391B1}" srcOrd="0" destOrd="0" presId="urn:microsoft.com/office/officeart/2005/8/layout/hierarchy3"/>
    <dgm:cxn modelId="{B179A6DE-E2D5-094B-9DCF-8D5FD92E26DE}" type="presOf" srcId="{5E494702-1363-1145-AEFA-6DE3EFE499B7}" destId="{9B6A6355-19FD-D04B-AC4B-64CB56C9C4B0}" srcOrd="1" destOrd="0" presId="urn:microsoft.com/office/officeart/2005/8/layout/hierarchy3"/>
    <dgm:cxn modelId="{AF2C2C8D-826C-BB4A-9864-EF1320B24B8D}" srcId="{ECA3B16E-4C68-2D4A-9CCD-F2C146F71522}" destId="{C181CDB6-9464-AA45-A614-91C151BAA766}" srcOrd="1" destOrd="0" parTransId="{EF02C9DC-8B82-CF49-9DA5-DF2645C72025}" sibTransId="{EB08CEEB-CD10-4F49-8956-D2A1CE288D51}"/>
    <dgm:cxn modelId="{B7922708-5375-3B49-AFBF-C0BAB616969D}" type="presOf" srcId="{4F059E28-4958-EA49-BF2C-6B7A37A2658C}" destId="{9581B526-C03C-2746-AE0B-EF587402B75D}" srcOrd="0" destOrd="0" presId="urn:microsoft.com/office/officeart/2005/8/layout/hierarchy3"/>
    <dgm:cxn modelId="{44238DAD-55BB-274D-9493-C57F1DA90AC2}" type="presParOf" srcId="{3D99E882-3C14-324C-BBB2-C138070FB006}" destId="{08637229-5A18-6044-B2AD-07C3DAB9B410}" srcOrd="0" destOrd="0" presId="urn:microsoft.com/office/officeart/2005/8/layout/hierarchy3"/>
    <dgm:cxn modelId="{1EBC75C8-92EB-AC4B-8B38-B5074C3B5AF2}" type="presParOf" srcId="{08637229-5A18-6044-B2AD-07C3DAB9B410}" destId="{93A309A6-3081-3246-817A-BA5DC932181C}" srcOrd="0" destOrd="0" presId="urn:microsoft.com/office/officeart/2005/8/layout/hierarchy3"/>
    <dgm:cxn modelId="{93741CF4-DEF5-9345-BF2E-9E1D5A65CF53}" type="presParOf" srcId="{93A309A6-3081-3246-817A-BA5DC932181C}" destId="{9A569FE9-6F28-764D-8815-FAE04B868B75}" srcOrd="0" destOrd="0" presId="urn:microsoft.com/office/officeart/2005/8/layout/hierarchy3"/>
    <dgm:cxn modelId="{A6E67B70-E100-564F-976E-DEBB7C909AD1}" type="presParOf" srcId="{93A309A6-3081-3246-817A-BA5DC932181C}" destId="{7603B008-648B-C74A-BD23-759815C8D873}" srcOrd="1" destOrd="0" presId="urn:microsoft.com/office/officeart/2005/8/layout/hierarchy3"/>
    <dgm:cxn modelId="{BC4A76FA-569A-F149-BC9D-65253F7E0F2C}" type="presParOf" srcId="{08637229-5A18-6044-B2AD-07C3DAB9B410}" destId="{3C390748-FFD6-8D4E-B85B-6D76FF9B100B}" srcOrd="1" destOrd="0" presId="urn:microsoft.com/office/officeart/2005/8/layout/hierarchy3"/>
    <dgm:cxn modelId="{0C445287-9033-9E46-94EA-D2314B3EE990}" type="presParOf" srcId="{3C390748-FFD6-8D4E-B85B-6D76FF9B100B}" destId="{7683C1AD-E552-9E49-8A4E-3FA1329306DA}" srcOrd="0" destOrd="0" presId="urn:microsoft.com/office/officeart/2005/8/layout/hierarchy3"/>
    <dgm:cxn modelId="{D82A506F-FDF5-2A42-B06E-E3713E10C63A}" type="presParOf" srcId="{3C390748-FFD6-8D4E-B85B-6D76FF9B100B}" destId="{D065D004-1A8C-9B4E-8984-3E631DEE3D44}" srcOrd="1" destOrd="0" presId="urn:microsoft.com/office/officeart/2005/8/layout/hierarchy3"/>
    <dgm:cxn modelId="{737AAC70-E7D0-3D47-9797-72C6E7D7F19F}" type="presParOf" srcId="{3C390748-FFD6-8D4E-B85B-6D76FF9B100B}" destId="{A8A8A23A-321E-934A-B1E0-F1EA9CC7A119}" srcOrd="2" destOrd="0" presId="urn:microsoft.com/office/officeart/2005/8/layout/hierarchy3"/>
    <dgm:cxn modelId="{35A898C3-A95E-5746-A2F7-E3973B811476}" type="presParOf" srcId="{3C390748-FFD6-8D4E-B85B-6D76FF9B100B}" destId="{C5A74684-92C9-4846-BED9-9E8ABF5391B1}" srcOrd="3" destOrd="0" presId="urn:microsoft.com/office/officeart/2005/8/layout/hierarchy3"/>
    <dgm:cxn modelId="{2C8F1BCC-8EEE-2B42-9DE1-E6D9C0F28D48}" type="presParOf" srcId="{3D99E882-3C14-324C-BBB2-C138070FB006}" destId="{3E5F6E7E-6577-2D4D-81EE-975844D0EFBD}" srcOrd="1" destOrd="0" presId="urn:microsoft.com/office/officeart/2005/8/layout/hierarchy3"/>
    <dgm:cxn modelId="{A3212701-C89D-C64C-9342-35F5090454CE}" type="presParOf" srcId="{3E5F6E7E-6577-2D4D-81EE-975844D0EFBD}" destId="{9B4B7978-C125-1249-BE85-878AC0180BF5}" srcOrd="0" destOrd="0" presId="urn:microsoft.com/office/officeart/2005/8/layout/hierarchy3"/>
    <dgm:cxn modelId="{BD12725C-B729-4E48-A469-E3B5B25B89BC}" type="presParOf" srcId="{9B4B7978-C125-1249-BE85-878AC0180BF5}" destId="{05B0BD1E-2497-B744-93DF-7E33F3E1526F}" srcOrd="0" destOrd="0" presId="urn:microsoft.com/office/officeart/2005/8/layout/hierarchy3"/>
    <dgm:cxn modelId="{66FAE5C7-9F60-D349-AE2F-16AF7EA574E8}" type="presParOf" srcId="{9B4B7978-C125-1249-BE85-878AC0180BF5}" destId="{9B6A6355-19FD-D04B-AC4B-64CB56C9C4B0}" srcOrd="1" destOrd="0" presId="urn:microsoft.com/office/officeart/2005/8/layout/hierarchy3"/>
    <dgm:cxn modelId="{1CF76FB7-6E3F-4448-B2A1-BFA63CD69177}" type="presParOf" srcId="{3E5F6E7E-6577-2D4D-81EE-975844D0EFBD}" destId="{2C27602D-5B9C-1C43-9B49-2BC8E4D2FFFA}" srcOrd="1" destOrd="0" presId="urn:microsoft.com/office/officeart/2005/8/layout/hierarchy3"/>
    <dgm:cxn modelId="{7DF6C59B-F44F-034C-8BC6-6DF0677CA96F}" type="presParOf" srcId="{2C27602D-5B9C-1C43-9B49-2BC8E4D2FFFA}" destId="{9581B526-C03C-2746-AE0B-EF587402B75D}" srcOrd="0" destOrd="0" presId="urn:microsoft.com/office/officeart/2005/8/layout/hierarchy3"/>
    <dgm:cxn modelId="{D3AC6416-6903-3A47-9ABF-8957ABB04C39}" type="presParOf" srcId="{2C27602D-5B9C-1C43-9B49-2BC8E4D2FFFA}" destId="{8AB7E6AB-8BE2-9740-B5EC-D3B90F948A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AF746D-C644-3143-86F8-52CF58CB52F8}" type="doc">
      <dgm:prSet loTypeId="urn:microsoft.com/office/officeart/2009/3/layout/HorizontalOrganizationChar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CF26E2-52EA-F448-AEA7-2E1DA613E820}">
      <dgm:prSet phldrT="[Text]"/>
      <dgm:spPr/>
      <dgm:t>
        <a:bodyPr/>
        <a:lstStyle/>
        <a:p>
          <a:r>
            <a:rPr lang="en-US" dirty="0" smtClean="0"/>
            <a:t>TIN</a:t>
          </a:r>
          <a:endParaRPr lang="en-US" dirty="0"/>
        </a:p>
      </dgm:t>
    </dgm:pt>
    <dgm:pt modelId="{72EEE5D0-5E4D-2D4B-A221-8682F5F256EB}" type="parTrans" cxnId="{CB3D2F62-0CEB-7245-AB75-8D0C66D1EF12}">
      <dgm:prSet/>
      <dgm:spPr/>
      <dgm:t>
        <a:bodyPr/>
        <a:lstStyle/>
        <a:p>
          <a:endParaRPr lang="en-US"/>
        </a:p>
      </dgm:t>
    </dgm:pt>
    <dgm:pt modelId="{04AB71B6-B080-9147-8047-0C489730430E}" type="sibTrans" cxnId="{CB3D2F62-0CEB-7245-AB75-8D0C66D1EF12}">
      <dgm:prSet/>
      <dgm:spPr/>
      <dgm:t>
        <a:bodyPr/>
        <a:lstStyle/>
        <a:p>
          <a:endParaRPr lang="en-US"/>
        </a:p>
      </dgm:t>
    </dgm:pt>
    <dgm:pt modelId="{EF3D3F5C-1F27-3E40-9354-51E15595CCA2}" type="asst">
      <dgm:prSet phldrT="[Text]"/>
      <dgm:spPr/>
      <dgm:t>
        <a:bodyPr/>
        <a:lstStyle/>
        <a:p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kiện</a:t>
          </a:r>
          <a:endParaRPr lang="en-US" dirty="0"/>
        </a:p>
      </dgm:t>
    </dgm:pt>
    <dgm:pt modelId="{F979959A-B18D-DB43-83EC-E649181F927F}" type="parTrans" cxnId="{DDA5F5E9-44A3-0B49-9302-A4661503AF1E}">
      <dgm:prSet/>
      <dgm:spPr/>
      <dgm:t>
        <a:bodyPr/>
        <a:lstStyle/>
        <a:p>
          <a:endParaRPr lang="en-US"/>
        </a:p>
      </dgm:t>
    </dgm:pt>
    <dgm:pt modelId="{F9C589FB-20BD-DC44-858A-D1951101D8EB}" type="sibTrans" cxnId="{DDA5F5E9-44A3-0B49-9302-A4661503AF1E}">
      <dgm:prSet/>
      <dgm:spPr/>
      <dgm:t>
        <a:bodyPr/>
        <a:lstStyle/>
        <a:p>
          <a:endParaRPr lang="en-US"/>
        </a:p>
      </dgm:t>
    </dgm:pt>
    <dgm:pt modelId="{816F78EB-B175-0447-A48A-E1D9A8ED7FEF}">
      <dgm:prSet phldrT="[Text]"/>
      <dgm:spPr/>
      <dgm:t>
        <a:bodyPr/>
        <a:lstStyle/>
        <a:p>
          <a:r>
            <a:rPr lang="en-US" i="1" dirty="0" err="1" smtClean="0"/>
            <a:t>Nội</a:t>
          </a:r>
          <a:r>
            <a:rPr lang="en-US" i="1" dirty="0" smtClean="0"/>
            <a:t> dung</a:t>
          </a:r>
          <a:endParaRPr lang="en-US" i="1" dirty="0"/>
        </a:p>
      </dgm:t>
    </dgm:pt>
    <dgm:pt modelId="{54A92C05-0F27-3C41-A98A-A7979238D7A0}" type="parTrans" cxnId="{102AB619-4720-9B42-9602-8A91FD07FA22}">
      <dgm:prSet/>
      <dgm:spPr/>
      <dgm:t>
        <a:bodyPr/>
        <a:lstStyle/>
        <a:p>
          <a:endParaRPr lang="en-US"/>
        </a:p>
      </dgm:t>
    </dgm:pt>
    <dgm:pt modelId="{234997DF-CC8C-7E44-9C42-D6BB66C832D9}" type="sibTrans" cxnId="{102AB619-4720-9B42-9602-8A91FD07FA22}">
      <dgm:prSet/>
      <dgm:spPr/>
      <dgm:t>
        <a:bodyPr/>
        <a:lstStyle/>
        <a:p>
          <a:endParaRPr lang="en-US"/>
        </a:p>
      </dgm:t>
    </dgm:pt>
    <dgm:pt modelId="{DAB1B60E-BCA3-F144-B203-F85E38C0E5FE}">
      <dgm:prSet phldrT="[Text]"/>
      <dgm:spPr/>
      <dgm:t>
        <a:bodyPr/>
        <a:lstStyle/>
        <a:p>
          <a:r>
            <a:rPr lang="nl-NL" i="1" dirty="0" err="1" smtClean="0"/>
            <a:t>Thời</a:t>
          </a:r>
          <a:r>
            <a:rPr lang="nl-NL" i="1" dirty="0" smtClean="0"/>
            <a:t> </a:t>
          </a:r>
          <a:r>
            <a:rPr lang="nl-NL" i="1" dirty="0" err="1" smtClean="0"/>
            <a:t>sự</a:t>
          </a:r>
          <a:r>
            <a:rPr lang="nl-NL" i="1" dirty="0" smtClean="0"/>
            <a:t> </a:t>
          </a:r>
          <a:r>
            <a:rPr lang="nl-NL" i="1" dirty="0" err="1" smtClean="0"/>
            <a:t>cấp</a:t>
          </a:r>
          <a:r>
            <a:rPr lang="nl-NL" i="1" dirty="0" smtClean="0"/>
            <a:t> </a:t>
          </a:r>
          <a:r>
            <a:rPr lang="nl-NL" i="1" dirty="0" err="1" smtClean="0"/>
            <a:t>bách</a:t>
          </a:r>
          <a:endParaRPr lang="en-US" dirty="0"/>
        </a:p>
      </dgm:t>
    </dgm:pt>
    <dgm:pt modelId="{735949AD-37AA-544E-89E0-96FF52FF6925}" type="parTrans" cxnId="{DBFADEF8-EAE4-5E45-B3AE-66655C07433E}">
      <dgm:prSet/>
      <dgm:spPr/>
      <dgm:t>
        <a:bodyPr/>
        <a:lstStyle/>
        <a:p>
          <a:endParaRPr lang="en-US"/>
        </a:p>
      </dgm:t>
    </dgm:pt>
    <dgm:pt modelId="{135980E5-27A4-3A40-9EC0-3155CF121D3B}" type="sibTrans" cxnId="{DBFADEF8-EAE4-5E45-B3AE-66655C07433E}">
      <dgm:prSet/>
      <dgm:spPr/>
      <dgm:t>
        <a:bodyPr/>
        <a:lstStyle/>
        <a:p>
          <a:endParaRPr lang="en-US"/>
        </a:p>
      </dgm:t>
    </dgm:pt>
    <dgm:pt modelId="{4D41E98A-BAC0-C747-AD2E-DC9C4CB07C91}">
      <dgm:prSet phldrT="[Text]"/>
      <dgm:spPr/>
      <dgm:t>
        <a:bodyPr/>
        <a:lstStyle/>
        <a:p>
          <a:r>
            <a:rPr lang="nl-NL" i="1" dirty="0" err="1" smtClean="0"/>
            <a:t>Thời</a:t>
          </a:r>
          <a:r>
            <a:rPr lang="nl-NL" i="1" dirty="0" smtClean="0"/>
            <a:t> </a:t>
          </a:r>
          <a:r>
            <a:rPr lang="nl-NL" i="1" dirty="0" err="1" smtClean="0"/>
            <a:t>điểm</a:t>
          </a:r>
          <a:r>
            <a:rPr lang="nl-NL" i="1" dirty="0" smtClean="0"/>
            <a:t> </a:t>
          </a:r>
          <a:r>
            <a:rPr lang="nl-NL" i="1" dirty="0" err="1" smtClean="0"/>
            <a:t>tiêu</a:t>
          </a:r>
          <a:r>
            <a:rPr lang="nl-NL" i="1" dirty="0" smtClean="0"/>
            <a:t> </a:t>
          </a:r>
          <a:r>
            <a:rPr lang="nl-NL" i="1" dirty="0" err="1" smtClean="0"/>
            <a:t>biểu</a:t>
          </a:r>
          <a:r>
            <a:rPr lang="nl-NL" i="1" dirty="0" smtClean="0"/>
            <a:t>, </a:t>
          </a:r>
          <a:r>
            <a:rPr lang="nl-NL" i="1" dirty="0" err="1" smtClean="0"/>
            <a:t>đỉnh</a:t>
          </a:r>
          <a:r>
            <a:rPr lang="nl-NL" i="1" dirty="0" smtClean="0"/>
            <a:t> cao</a:t>
          </a:r>
          <a:r>
            <a:rPr lang="nl-NL" dirty="0" smtClean="0"/>
            <a:t> </a:t>
          </a:r>
          <a:endParaRPr lang="en-US" dirty="0"/>
        </a:p>
      </dgm:t>
    </dgm:pt>
    <dgm:pt modelId="{9CC872AF-D448-8E4B-8EF5-BE05EBCBD09A}" type="parTrans" cxnId="{346EFB76-62D3-AC4F-8404-48E945F5EDF3}">
      <dgm:prSet/>
      <dgm:spPr/>
      <dgm:t>
        <a:bodyPr/>
        <a:lstStyle/>
        <a:p>
          <a:endParaRPr lang="en-US"/>
        </a:p>
      </dgm:t>
    </dgm:pt>
    <dgm:pt modelId="{6A4BA0A6-50C9-F449-8819-4A52384CB1C4}" type="sibTrans" cxnId="{346EFB76-62D3-AC4F-8404-48E945F5EDF3}">
      <dgm:prSet/>
      <dgm:spPr/>
      <dgm:t>
        <a:bodyPr/>
        <a:lstStyle/>
        <a:p>
          <a:endParaRPr lang="en-US"/>
        </a:p>
      </dgm:t>
    </dgm:pt>
    <dgm:pt modelId="{0966BD38-8219-DC43-9775-A9A10F6F5104}" type="pres">
      <dgm:prSet presAssocID="{0FAF746D-C644-3143-86F8-52CF58CB52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FF6343-6047-B64D-A51F-504E7C8EA479}" type="pres">
      <dgm:prSet presAssocID="{E8CF26E2-52EA-F448-AEA7-2E1DA613E820}" presName="hierRoot1" presStyleCnt="0">
        <dgm:presLayoutVars>
          <dgm:hierBranch val="init"/>
        </dgm:presLayoutVars>
      </dgm:prSet>
      <dgm:spPr/>
    </dgm:pt>
    <dgm:pt modelId="{7B0ECADE-2140-AA41-B15A-6DBCEB73379D}" type="pres">
      <dgm:prSet presAssocID="{E8CF26E2-52EA-F448-AEA7-2E1DA613E820}" presName="rootComposite1" presStyleCnt="0"/>
      <dgm:spPr/>
    </dgm:pt>
    <dgm:pt modelId="{3F25DEAD-0BCD-924C-BAA3-1F90F257D37F}" type="pres">
      <dgm:prSet presAssocID="{E8CF26E2-52EA-F448-AEA7-2E1DA613E820}" presName="rootText1" presStyleLbl="node0" presStyleIdx="0" presStyleCnt="1" custScaleX="101649" custScaleY="1961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D00D6-7E3D-0D43-B61F-6DCC098DF1BA}" type="pres">
      <dgm:prSet presAssocID="{E8CF26E2-52EA-F448-AEA7-2E1DA613E8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517BAE6-2742-6A47-B936-F1E645AA0716}" type="pres">
      <dgm:prSet presAssocID="{E8CF26E2-52EA-F448-AEA7-2E1DA613E820}" presName="hierChild2" presStyleCnt="0"/>
      <dgm:spPr/>
    </dgm:pt>
    <dgm:pt modelId="{A422D61F-C4CD-DB4D-9FDC-3D6D5C09E24E}" type="pres">
      <dgm:prSet presAssocID="{54A92C05-0F27-3C41-A98A-A7979238D7A0}" presName="Name64" presStyleLbl="parChTrans1D2" presStyleIdx="0" presStyleCnt="4"/>
      <dgm:spPr/>
      <dgm:t>
        <a:bodyPr/>
        <a:lstStyle/>
        <a:p>
          <a:endParaRPr lang="en-US"/>
        </a:p>
      </dgm:t>
    </dgm:pt>
    <dgm:pt modelId="{57BBB3EE-27A9-A540-AF84-C3A44D991F0E}" type="pres">
      <dgm:prSet presAssocID="{816F78EB-B175-0447-A48A-E1D9A8ED7FEF}" presName="hierRoot2" presStyleCnt="0">
        <dgm:presLayoutVars>
          <dgm:hierBranch val="init"/>
        </dgm:presLayoutVars>
      </dgm:prSet>
      <dgm:spPr/>
    </dgm:pt>
    <dgm:pt modelId="{C176518E-95C7-5543-9CD7-7CFC529F9881}" type="pres">
      <dgm:prSet presAssocID="{816F78EB-B175-0447-A48A-E1D9A8ED7FEF}" presName="rootComposite" presStyleCnt="0"/>
      <dgm:spPr/>
    </dgm:pt>
    <dgm:pt modelId="{3C2B2573-04A8-5C47-A0CA-52FAFC432961}" type="pres">
      <dgm:prSet presAssocID="{816F78EB-B175-0447-A48A-E1D9A8ED7FEF}" presName="rootText" presStyleLbl="node2" presStyleIdx="0" presStyleCnt="3" custScaleY="161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54F7F-4FD7-ED43-BEE0-73445D77DDC0}" type="pres">
      <dgm:prSet presAssocID="{816F78EB-B175-0447-A48A-E1D9A8ED7FEF}" presName="rootConnector" presStyleLbl="node2" presStyleIdx="0" presStyleCnt="3"/>
      <dgm:spPr/>
      <dgm:t>
        <a:bodyPr/>
        <a:lstStyle/>
        <a:p>
          <a:endParaRPr lang="en-US"/>
        </a:p>
      </dgm:t>
    </dgm:pt>
    <dgm:pt modelId="{A7CA3181-823E-9649-8E0B-B02DBD02EC11}" type="pres">
      <dgm:prSet presAssocID="{816F78EB-B175-0447-A48A-E1D9A8ED7FEF}" presName="hierChild4" presStyleCnt="0"/>
      <dgm:spPr/>
    </dgm:pt>
    <dgm:pt modelId="{AD67226C-AF15-2E4A-AC7A-E4103765E119}" type="pres">
      <dgm:prSet presAssocID="{816F78EB-B175-0447-A48A-E1D9A8ED7FEF}" presName="hierChild5" presStyleCnt="0"/>
      <dgm:spPr/>
    </dgm:pt>
    <dgm:pt modelId="{287BF5EF-1FFD-0840-AEA6-C54651B935A9}" type="pres">
      <dgm:prSet presAssocID="{735949AD-37AA-544E-89E0-96FF52FF6925}" presName="Name64" presStyleLbl="parChTrans1D2" presStyleIdx="1" presStyleCnt="4"/>
      <dgm:spPr/>
      <dgm:t>
        <a:bodyPr/>
        <a:lstStyle/>
        <a:p>
          <a:endParaRPr lang="en-US"/>
        </a:p>
      </dgm:t>
    </dgm:pt>
    <dgm:pt modelId="{7DDF13C0-05D8-8642-8BCB-9FDF6A615386}" type="pres">
      <dgm:prSet presAssocID="{DAB1B60E-BCA3-F144-B203-F85E38C0E5FE}" presName="hierRoot2" presStyleCnt="0">
        <dgm:presLayoutVars>
          <dgm:hierBranch val="init"/>
        </dgm:presLayoutVars>
      </dgm:prSet>
      <dgm:spPr/>
    </dgm:pt>
    <dgm:pt modelId="{56FFB52A-1EA5-1A4F-BB15-A66C09969FBF}" type="pres">
      <dgm:prSet presAssocID="{DAB1B60E-BCA3-F144-B203-F85E38C0E5FE}" presName="rootComposite" presStyleCnt="0"/>
      <dgm:spPr/>
    </dgm:pt>
    <dgm:pt modelId="{D9A9B434-D3AA-2D4C-B312-028447A1755A}" type="pres">
      <dgm:prSet presAssocID="{DAB1B60E-BCA3-F144-B203-F85E38C0E5FE}" presName="rootText" presStyleLbl="node2" presStyleIdx="1" presStyleCnt="3" custScaleY="1849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8EA51-7890-DD46-BE52-37274C622072}" type="pres">
      <dgm:prSet presAssocID="{DAB1B60E-BCA3-F144-B203-F85E38C0E5FE}" presName="rootConnector" presStyleLbl="node2" presStyleIdx="1" presStyleCnt="3"/>
      <dgm:spPr/>
      <dgm:t>
        <a:bodyPr/>
        <a:lstStyle/>
        <a:p>
          <a:endParaRPr lang="en-US"/>
        </a:p>
      </dgm:t>
    </dgm:pt>
    <dgm:pt modelId="{D03A089C-0622-5946-9869-DE553B5674E5}" type="pres">
      <dgm:prSet presAssocID="{DAB1B60E-BCA3-F144-B203-F85E38C0E5FE}" presName="hierChild4" presStyleCnt="0"/>
      <dgm:spPr/>
    </dgm:pt>
    <dgm:pt modelId="{8AD409C9-898C-734F-AA32-EAE917DD079D}" type="pres">
      <dgm:prSet presAssocID="{DAB1B60E-BCA3-F144-B203-F85E38C0E5FE}" presName="hierChild5" presStyleCnt="0"/>
      <dgm:spPr/>
    </dgm:pt>
    <dgm:pt modelId="{0EEB8AA0-FA98-8644-9EAF-4E7A13EFAE8A}" type="pres">
      <dgm:prSet presAssocID="{9CC872AF-D448-8E4B-8EF5-BE05EBCBD09A}" presName="Name64" presStyleLbl="parChTrans1D2" presStyleIdx="2" presStyleCnt="4"/>
      <dgm:spPr/>
      <dgm:t>
        <a:bodyPr/>
        <a:lstStyle/>
        <a:p>
          <a:endParaRPr lang="en-US"/>
        </a:p>
      </dgm:t>
    </dgm:pt>
    <dgm:pt modelId="{DC35BE8D-E237-0C46-925F-A14A65E84404}" type="pres">
      <dgm:prSet presAssocID="{4D41E98A-BAC0-C747-AD2E-DC9C4CB07C91}" presName="hierRoot2" presStyleCnt="0">
        <dgm:presLayoutVars>
          <dgm:hierBranch val="init"/>
        </dgm:presLayoutVars>
      </dgm:prSet>
      <dgm:spPr/>
    </dgm:pt>
    <dgm:pt modelId="{453CA54C-9CAB-154E-A238-F5357853C635}" type="pres">
      <dgm:prSet presAssocID="{4D41E98A-BAC0-C747-AD2E-DC9C4CB07C91}" presName="rootComposite" presStyleCnt="0"/>
      <dgm:spPr/>
    </dgm:pt>
    <dgm:pt modelId="{F04F312C-5F7D-0B47-B8DF-5D5772535DD8}" type="pres">
      <dgm:prSet presAssocID="{4D41E98A-BAC0-C747-AD2E-DC9C4CB07C91}" presName="rootText" presStyleLbl="node2" presStyleIdx="2" presStyleCnt="3" custScaleY="2119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15A1E-708A-D24A-8C38-9F2B2E3EAEE7}" type="pres">
      <dgm:prSet presAssocID="{4D41E98A-BAC0-C747-AD2E-DC9C4CB07C91}" presName="rootConnector" presStyleLbl="node2" presStyleIdx="2" presStyleCnt="3"/>
      <dgm:spPr/>
      <dgm:t>
        <a:bodyPr/>
        <a:lstStyle/>
        <a:p>
          <a:endParaRPr lang="en-US"/>
        </a:p>
      </dgm:t>
    </dgm:pt>
    <dgm:pt modelId="{5E887205-CE2F-6448-8955-13EEF0CBC52D}" type="pres">
      <dgm:prSet presAssocID="{4D41E98A-BAC0-C747-AD2E-DC9C4CB07C91}" presName="hierChild4" presStyleCnt="0"/>
      <dgm:spPr/>
    </dgm:pt>
    <dgm:pt modelId="{7F13E201-756F-CE47-9888-EF28A24D59E2}" type="pres">
      <dgm:prSet presAssocID="{4D41E98A-BAC0-C747-AD2E-DC9C4CB07C91}" presName="hierChild5" presStyleCnt="0"/>
      <dgm:spPr/>
    </dgm:pt>
    <dgm:pt modelId="{D2CD0E39-0B7B-3E42-9D0E-434E149792F0}" type="pres">
      <dgm:prSet presAssocID="{E8CF26E2-52EA-F448-AEA7-2E1DA613E820}" presName="hierChild3" presStyleCnt="0"/>
      <dgm:spPr/>
    </dgm:pt>
    <dgm:pt modelId="{D8B33650-3B76-E946-BF1E-7AF99173FFF8}" type="pres">
      <dgm:prSet presAssocID="{F979959A-B18D-DB43-83EC-E649181F927F}" presName="Name115" presStyleLbl="parChTrans1D2" presStyleIdx="3" presStyleCnt="4"/>
      <dgm:spPr/>
      <dgm:t>
        <a:bodyPr/>
        <a:lstStyle/>
        <a:p>
          <a:endParaRPr lang="en-US"/>
        </a:p>
      </dgm:t>
    </dgm:pt>
    <dgm:pt modelId="{6BB3EFF0-D510-0742-8BB8-8E90EB542A6A}" type="pres">
      <dgm:prSet presAssocID="{EF3D3F5C-1F27-3E40-9354-51E15595CCA2}" presName="hierRoot3" presStyleCnt="0">
        <dgm:presLayoutVars>
          <dgm:hierBranch val="init"/>
        </dgm:presLayoutVars>
      </dgm:prSet>
      <dgm:spPr/>
    </dgm:pt>
    <dgm:pt modelId="{22660272-92DD-8F4F-BFEF-8005EEC43C48}" type="pres">
      <dgm:prSet presAssocID="{EF3D3F5C-1F27-3E40-9354-51E15595CCA2}" presName="rootComposite3" presStyleCnt="0"/>
      <dgm:spPr/>
    </dgm:pt>
    <dgm:pt modelId="{17E812F5-891B-AD4D-BFC0-FBA0FE615FAD}" type="pres">
      <dgm:prSet presAssocID="{EF3D3F5C-1F27-3E40-9354-51E15595CCA2}" presName="rootText3" presStyleLbl="asst1" presStyleIdx="0" presStyleCnt="1" custScaleY="133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68271-8504-E84C-901D-46DF58CF37BE}" type="pres">
      <dgm:prSet presAssocID="{EF3D3F5C-1F27-3E40-9354-51E15595CCA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E456459C-2F98-BB49-88C0-37CCE2142A8A}" type="pres">
      <dgm:prSet presAssocID="{EF3D3F5C-1F27-3E40-9354-51E15595CCA2}" presName="hierChild6" presStyleCnt="0"/>
      <dgm:spPr/>
    </dgm:pt>
    <dgm:pt modelId="{BEAFCD2A-D8C3-3344-B798-4C7019C8FEC4}" type="pres">
      <dgm:prSet presAssocID="{EF3D3F5C-1F27-3E40-9354-51E15595CCA2}" presName="hierChild7" presStyleCnt="0"/>
      <dgm:spPr/>
    </dgm:pt>
  </dgm:ptLst>
  <dgm:cxnLst>
    <dgm:cxn modelId="{7CEAB6BC-DDEF-3D4C-ADD0-066031F09046}" type="presOf" srcId="{E8CF26E2-52EA-F448-AEA7-2E1DA613E820}" destId="{E89D00D6-7E3D-0D43-B61F-6DCC098DF1BA}" srcOrd="1" destOrd="0" presId="urn:microsoft.com/office/officeart/2009/3/layout/HorizontalOrganizationChart"/>
    <dgm:cxn modelId="{1A84F892-A3D0-9A43-BABE-2EE52259D72C}" type="presOf" srcId="{9CC872AF-D448-8E4B-8EF5-BE05EBCBD09A}" destId="{0EEB8AA0-FA98-8644-9EAF-4E7A13EFAE8A}" srcOrd="0" destOrd="0" presId="urn:microsoft.com/office/officeart/2009/3/layout/HorizontalOrganizationChart"/>
    <dgm:cxn modelId="{50C93FDC-7E6B-0242-AE9B-74787E51C5C3}" type="presOf" srcId="{4D41E98A-BAC0-C747-AD2E-DC9C4CB07C91}" destId="{53515A1E-708A-D24A-8C38-9F2B2E3EAEE7}" srcOrd="1" destOrd="0" presId="urn:microsoft.com/office/officeart/2009/3/layout/HorizontalOrganizationChart"/>
    <dgm:cxn modelId="{6CB00DFE-FEEA-FA46-B4DD-C18028518A1E}" type="presOf" srcId="{DAB1B60E-BCA3-F144-B203-F85E38C0E5FE}" destId="{D9A9B434-D3AA-2D4C-B312-028447A1755A}" srcOrd="0" destOrd="0" presId="urn:microsoft.com/office/officeart/2009/3/layout/HorizontalOrganizationChart"/>
    <dgm:cxn modelId="{DDA5F5E9-44A3-0B49-9302-A4661503AF1E}" srcId="{E8CF26E2-52EA-F448-AEA7-2E1DA613E820}" destId="{EF3D3F5C-1F27-3E40-9354-51E15595CCA2}" srcOrd="0" destOrd="0" parTransId="{F979959A-B18D-DB43-83EC-E649181F927F}" sibTransId="{F9C589FB-20BD-DC44-858A-D1951101D8EB}"/>
    <dgm:cxn modelId="{7D1DDE62-321E-274A-BBF2-9A22A33E8C7C}" type="presOf" srcId="{816F78EB-B175-0447-A48A-E1D9A8ED7FEF}" destId="{05254F7F-4FD7-ED43-BEE0-73445D77DDC0}" srcOrd="1" destOrd="0" presId="urn:microsoft.com/office/officeart/2009/3/layout/HorizontalOrganizationChart"/>
    <dgm:cxn modelId="{CB3D2F62-0CEB-7245-AB75-8D0C66D1EF12}" srcId="{0FAF746D-C644-3143-86F8-52CF58CB52F8}" destId="{E8CF26E2-52EA-F448-AEA7-2E1DA613E820}" srcOrd="0" destOrd="0" parTransId="{72EEE5D0-5E4D-2D4B-A221-8682F5F256EB}" sibTransId="{04AB71B6-B080-9147-8047-0C489730430E}"/>
    <dgm:cxn modelId="{27D179A3-B592-1F40-83DE-E32FFC0C1F82}" type="presOf" srcId="{DAB1B60E-BCA3-F144-B203-F85E38C0E5FE}" destId="{A1D8EA51-7890-DD46-BE52-37274C622072}" srcOrd="1" destOrd="0" presId="urn:microsoft.com/office/officeart/2009/3/layout/HorizontalOrganizationChart"/>
    <dgm:cxn modelId="{DD9191CB-833B-894A-AD57-9206754EDA3F}" type="presOf" srcId="{EF3D3F5C-1F27-3E40-9354-51E15595CCA2}" destId="{17E812F5-891B-AD4D-BFC0-FBA0FE615FAD}" srcOrd="0" destOrd="0" presId="urn:microsoft.com/office/officeart/2009/3/layout/HorizontalOrganizationChart"/>
    <dgm:cxn modelId="{DBFADEF8-EAE4-5E45-B3AE-66655C07433E}" srcId="{E8CF26E2-52EA-F448-AEA7-2E1DA613E820}" destId="{DAB1B60E-BCA3-F144-B203-F85E38C0E5FE}" srcOrd="2" destOrd="0" parTransId="{735949AD-37AA-544E-89E0-96FF52FF6925}" sibTransId="{135980E5-27A4-3A40-9EC0-3155CF121D3B}"/>
    <dgm:cxn modelId="{102AB619-4720-9B42-9602-8A91FD07FA22}" srcId="{E8CF26E2-52EA-F448-AEA7-2E1DA613E820}" destId="{816F78EB-B175-0447-A48A-E1D9A8ED7FEF}" srcOrd="1" destOrd="0" parTransId="{54A92C05-0F27-3C41-A98A-A7979238D7A0}" sibTransId="{234997DF-CC8C-7E44-9C42-D6BB66C832D9}"/>
    <dgm:cxn modelId="{33A501F1-1C39-2A4A-81EB-3D2DF357F740}" type="presOf" srcId="{816F78EB-B175-0447-A48A-E1D9A8ED7FEF}" destId="{3C2B2573-04A8-5C47-A0CA-52FAFC432961}" srcOrd="0" destOrd="0" presId="urn:microsoft.com/office/officeart/2009/3/layout/HorizontalOrganizationChart"/>
    <dgm:cxn modelId="{346EFB76-62D3-AC4F-8404-48E945F5EDF3}" srcId="{E8CF26E2-52EA-F448-AEA7-2E1DA613E820}" destId="{4D41E98A-BAC0-C747-AD2E-DC9C4CB07C91}" srcOrd="3" destOrd="0" parTransId="{9CC872AF-D448-8E4B-8EF5-BE05EBCBD09A}" sibTransId="{6A4BA0A6-50C9-F449-8819-4A52384CB1C4}"/>
    <dgm:cxn modelId="{9DD10A2F-240D-B34F-BFDF-77F8000323C6}" type="presOf" srcId="{0FAF746D-C644-3143-86F8-52CF58CB52F8}" destId="{0966BD38-8219-DC43-9775-A9A10F6F5104}" srcOrd="0" destOrd="0" presId="urn:microsoft.com/office/officeart/2009/3/layout/HorizontalOrganizationChart"/>
    <dgm:cxn modelId="{3053FA34-304E-DB47-81CD-4B13C1E59BB0}" type="presOf" srcId="{54A92C05-0F27-3C41-A98A-A7979238D7A0}" destId="{A422D61F-C4CD-DB4D-9FDC-3D6D5C09E24E}" srcOrd="0" destOrd="0" presId="urn:microsoft.com/office/officeart/2009/3/layout/HorizontalOrganizationChart"/>
    <dgm:cxn modelId="{CBCB8A87-8C1F-AF45-8192-4F0094DB08D7}" type="presOf" srcId="{4D41E98A-BAC0-C747-AD2E-DC9C4CB07C91}" destId="{F04F312C-5F7D-0B47-B8DF-5D5772535DD8}" srcOrd="0" destOrd="0" presId="urn:microsoft.com/office/officeart/2009/3/layout/HorizontalOrganizationChart"/>
    <dgm:cxn modelId="{BB5E871F-10E6-1241-94B8-6DE8655D897E}" type="presOf" srcId="{735949AD-37AA-544E-89E0-96FF52FF6925}" destId="{287BF5EF-1FFD-0840-AEA6-C54651B935A9}" srcOrd="0" destOrd="0" presId="urn:microsoft.com/office/officeart/2009/3/layout/HorizontalOrganizationChart"/>
    <dgm:cxn modelId="{2E6F2E3C-C127-7449-9313-95EC551C1FFF}" type="presOf" srcId="{F979959A-B18D-DB43-83EC-E649181F927F}" destId="{D8B33650-3B76-E946-BF1E-7AF99173FFF8}" srcOrd="0" destOrd="0" presId="urn:microsoft.com/office/officeart/2009/3/layout/HorizontalOrganizationChart"/>
    <dgm:cxn modelId="{D5919EE0-39E5-974F-A64B-A12237580C47}" type="presOf" srcId="{EF3D3F5C-1F27-3E40-9354-51E15595CCA2}" destId="{A2B68271-8504-E84C-901D-46DF58CF37BE}" srcOrd="1" destOrd="0" presId="urn:microsoft.com/office/officeart/2009/3/layout/HorizontalOrganizationChart"/>
    <dgm:cxn modelId="{53159C39-115A-F941-8535-0D691F89E0D9}" type="presOf" srcId="{E8CF26E2-52EA-F448-AEA7-2E1DA613E820}" destId="{3F25DEAD-0BCD-924C-BAA3-1F90F257D37F}" srcOrd="0" destOrd="0" presId="urn:microsoft.com/office/officeart/2009/3/layout/HorizontalOrganizationChart"/>
    <dgm:cxn modelId="{81103CCD-1C23-6C40-A2B2-E7F4FAD0A170}" type="presParOf" srcId="{0966BD38-8219-DC43-9775-A9A10F6F5104}" destId="{20FF6343-6047-B64D-A51F-504E7C8EA479}" srcOrd="0" destOrd="0" presId="urn:microsoft.com/office/officeart/2009/3/layout/HorizontalOrganizationChart"/>
    <dgm:cxn modelId="{C1B6F9D5-CCB3-314E-8ABD-A6DD6830DF20}" type="presParOf" srcId="{20FF6343-6047-B64D-A51F-504E7C8EA479}" destId="{7B0ECADE-2140-AA41-B15A-6DBCEB73379D}" srcOrd="0" destOrd="0" presId="urn:microsoft.com/office/officeart/2009/3/layout/HorizontalOrganizationChart"/>
    <dgm:cxn modelId="{145769DE-AA05-AD43-830A-31DED392D577}" type="presParOf" srcId="{7B0ECADE-2140-AA41-B15A-6DBCEB73379D}" destId="{3F25DEAD-0BCD-924C-BAA3-1F90F257D37F}" srcOrd="0" destOrd="0" presId="urn:microsoft.com/office/officeart/2009/3/layout/HorizontalOrganizationChart"/>
    <dgm:cxn modelId="{124D70AE-3EFC-174B-9FE3-A7F96A7B23EA}" type="presParOf" srcId="{7B0ECADE-2140-AA41-B15A-6DBCEB73379D}" destId="{E89D00D6-7E3D-0D43-B61F-6DCC098DF1BA}" srcOrd="1" destOrd="0" presId="urn:microsoft.com/office/officeart/2009/3/layout/HorizontalOrganizationChart"/>
    <dgm:cxn modelId="{06D229B1-49EF-BF43-9AB2-B91CF25797B7}" type="presParOf" srcId="{20FF6343-6047-B64D-A51F-504E7C8EA479}" destId="{B517BAE6-2742-6A47-B936-F1E645AA0716}" srcOrd="1" destOrd="0" presId="urn:microsoft.com/office/officeart/2009/3/layout/HorizontalOrganizationChart"/>
    <dgm:cxn modelId="{24CFFE84-B970-7447-BD47-05CE8026E3AE}" type="presParOf" srcId="{B517BAE6-2742-6A47-B936-F1E645AA0716}" destId="{A422D61F-C4CD-DB4D-9FDC-3D6D5C09E24E}" srcOrd="0" destOrd="0" presId="urn:microsoft.com/office/officeart/2009/3/layout/HorizontalOrganizationChart"/>
    <dgm:cxn modelId="{5F7CCA77-F693-5242-AB36-074BD905E138}" type="presParOf" srcId="{B517BAE6-2742-6A47-B936-F1E645AA0716}" destId="{57BBB3EE-27A9-A540-AF84-C3A44D991F0E}" srcOrd="1" destOrd="0" presId="urn:microsoft.com/office/officeart/2009/3/layout/HorizontalOrganizationChart"/>
    <dgm:cxn modelId="{C849214A-F4AD-6C4C-B087-1FE93B605C2F}" type="presParOf" srcId="{57BBB3EE-27A9-A540-AF84-C3A44D991F0E}" destId="{C176518E-95C7-5543-9CD7-7CFC529F9881}" srcOrd="0" destOrd="0" presId="urn:microsoft.com/office/officeart/2009/3/layout/HorizontalOrganizationChart"/>
    <dgm:cxn modelId="{A93D979B-BC7C-5E4D-ADEA-DFBB259AB0F3}" type="presParOf" srcId="{C176518E-95C7-5543-9CD7-7CFC529F9881}" destId="{3C2B2573-04A8-5C47-A0CA-52FAFC432961}" srcOrd="0" destOrd="0" presId="urn:microsoft.com/office/officeart/2009/3/layout/HorizontalOrganizationChart"/>
    <dgm:cxn modelId="{436A7D9D-E970-674D-97C8-2AF137ED9D1B}" type="presParOf" srcId="{C176518E-95C7-5543-9CD7-7CFC529F9881}" destId="{05254F7F-4FD7-ED43-BEE0-73445D77DDC0}" srcOrd="1" destOrd="0" presId="urn:microsoft.com/office/officeart/2009/3/layout/HorizontalOrganizationChart"/>
    <dgm:cxn modelId="{7998D341-3F87-744C-B116-A7B33988BDD7}" type="presParOf" srcId="{57BBB3EE-27A9-A540-AF84-C3A44D991F0E}" destId="{A7CA3181-823E-9649-8E0B-B02DBD02EC11}" srcOrd="1" destOrd="0" presId="urn:microsoft.com/office/officeart/2009/3/layout/HorizontalOrganizationChart"/>
    <dgm:cxn modelId="{9D95D019-7433-A04E-A128-A9D6AC0965A1}" type="presParOf" srcId="{57BBB3EE-27A9-A540-AF84-C3A44D991F0E}" destId="{AD67226C-AF15-2E4A-AC7A-E4103765E119}" srcOrd="2" destOrd="0" presId="urn:microsoft.com/office/officeart/2009/3/layout/HorizontalOrganizationChart"/>
    <dgm:cxn modelId="{2DE326C7-B855-DF42-A22F-04DDAB8BA13A}" type="presParOf" srcId="{B517BAE6-2742-6A47-B936-F1E645AA0716}" destId="{287BF5EF-1FFD-0840-AEA6-C54651B935A9}" srcOrd="2" destOrd="0" presId="urn:microsoft.com/office/officeart/2009/3/layout/HorizontalOrganizationChart"/>
    <dgm:cxn modelId="{5922CD80-43FC-2349-81F4-9CF725D2AB33}" type="presParOf" srcId="{B517BAE6-2742-6A47-B936-F1E645AA0716}" destId="{7DDF13C0-05D8-8642-8BCB-9FDF6A615386}" srcOrd="3" destOrd="0" presId="urn:microsoft.com/office/officeart/2009/3/layout/HorizontalOrganizationChart"/>
    <dgm:cxn modelId="{44291806-1D19-324C-AB26-AAA6875C89AE}" type="presParOf" srcId="{7DDF13C0-05D8-8642-8BCB-9FDF6A615386}" destId="{56FFB52A-1EA5-1A4F-BB15-A66C09969FBF}" srcOrd="0" destOrd="0" presId="urn:microsoft.com/office/officeart/2009/3/layout/HorizontalOrganizationChart"/>
    <dgm:cxn modelId="{BD6FBB33-EF4B-5E4B-A7F2-D7C2CDF964CA}" type="presParOf" srcId="{56FFB52A-1EA5-1A4F-BB15-A66C09969FBF}" destId="{D9A9B434-D3AA-2D4C-B312-028447A1755A}" srcOrd="0" destOrd="0" presId="urn:microsoft.com/office/officeart/2009/3/layout/HorizontalOrganizationChart"/>
    <dgm:cxn modelId="{5AF53027-6257-6B4A-A196-4298B0F5063B}" type="presParOf" srcId="{56FFB52A-1EA5-1A4F-BB15-A66C09969FBF}" destId="{A1D8EA51-7890-DD46-BE52-37274C622072}" srcOrd="1" destOrd="0" presId="urn:microsoft.com/office/officeart/2009/3/layout/HorizontalOrganizationChart"/>
    <dgm:cxn modelId="{DD473752-549F-4045-9A5C-A58AF46788F1}" type="presParOf" srcId="{7DDF13C0-05D8-8642-8BCB-9FDF6A615386}" destId="{D03A089C-0622-5946-9869-DE553B5674E5}" srcOrd="1" destOrd="0" presId="urn:microsoft.com/office/officeart/2009/3/layout/HorizontalOrganizationChart"/>
    <dgm:cxn modelId="{FF15F93D-45EE-E248-A403-7AB846E67F87}" type="presParOf" srcId="{7DDF13C0-05D8-8642-8BCB-9FDF6A615386}" destId="{8AD409C9-898C-734F-AA32-EAE917DD079D}" srcOrd="2" destOrd="0" presId="urn:microsoft.com/office/officeart/2009/3/layout/HorizontalOrganizationChart"/>
    <dgm:cxn modelId="{F8E11516-6EDC-3F49-AACD-9B09BA49D476}" type="presParOf" srcId="{B517BAE6-2742-6A47-B936-F1E645AA0716}" destId="{0EEB8AA0-FA98-8644-9EAF-4E7A13EFAE8A}" srcOrd="4" destOrd="0" presId="urn:microsoft.com/office/officeart/2009/3/layout/HorizontalOrganizationChart"/>
    <dgm:cxn modelId="{73FD85E4-A14F-F747-A62F-8B3F1D159579}" type="presParOf" srcId="{B517BAE6-2742-6A47-B936-F1E645AA0716}" destId="{DC35BE8D-E237-0C46-925F-A14A65E84404}" srcOrd="5" destOrd="0" presId="urn:microsoft.com/office/officeart/2009/3/layout/HorizontalOrganizationChart"/>
    <dgm:cxn modelId="{8D3A1B75-6DF8-154D-9568-FAC1C417C2E2}" type="presParOf" srcId="{DC35BE8D-E237-0C46-925F-A14A65E84404}" destId="{453CA54C-9CAB-154E-A238-F5357853C635}" srcOrd="0" destOrd="0" presId="urn:microsoft.com/office/officeart/2009/3/layout/HorizontalOrganizationChart"/>
    <dgm:cxn modelId="{4F52F90A-7622-EC43-A30D-39A444C4A6DC}" type="presParOf" srcId="{453CA54C-9CAB-154E-A238-F5357853C635}" destId="{F04F312C-5F7D-0B47-B8DF-5D5772535DD8}" srcOrd="0" destOrd="0" presId="urn:microsoft.com/office/officeart/2009/3/layout/HorizontalOrganizationChart"/>
    <dgm:cxn modelId="{A9D9B73D-15CA-884E-8FBC-BEADB070A577}" type="presParOf" srcId="{453CA54C-9CAB-154E-A238-F5357853C635}" destId="{53515A1E-708A-D24A-8C38-9F2B2E3EAEE7}" srcOrd="1" destOrd="0" presId="urn:microsoft.com/office/officeart/2009/3/layout/HorizontalOrganizationChart"/>
    <dgm:cxn modelId="{962855CF-1190-1246-A4DE-955C803E20D3}" type="presParOf" srcId="{DC35BE8D-E237-0C46-925F-A14A65E84404}" destId="{5E887205-CE2F-6448-8955-13EEF0CBC52D}" srcOrd="1" destOrd="0" presId="urn:microsoft.com/office/officeart/2009/3/layout/HorizontalOrganizationChart"/>
    <dgm:cxn modelId="{F9C5642A-E1D2-1B41-AA34-ABDA19574906}" type="presParOf" srcId="{DC35BE8D-E237-0C46-925F-A14A65E84404}" destId="{7F13E201-756F-CE47-9888-EF28A24D59E2}" srcOrd="2" destOrd="0" presId="urn:microsoft.com/office/officeart/2009/3/layout/HorizontalOrganizationChart"/>
    <dgm:cxn modelId="{2776EA08-6E40-AA4A-AC43-68935A6B1DAF}" type="presParOf" srcId="{20FF6343-6047-B64D-A51F-504E7C8EA479}" destId="{D2CD0E39-0B7B-3E42-9D0E-434E149792F0}" srcOrd="2" destOrd="0" presId="urn:microsoft.com/office/officeart/2009/3/layout/HorizontalOrganizationChart"/>
    <dgm:cxn modelId="{DE899E8F-2989-0940-86FA-D0EFC5B41DB3}" type="presParOf" srcId="{D2CD0E39-0B7B-3E42-9D0E-434E149792F0}" destId="{D8B33650-3B76-E946-BF1E-7AF99173FFF8}" srcOrd="0" destOrd="0" presId="urn:microsoft.com/office/officeart/2009/3/layout/HorizontalOrganizationChart"/>
    <dgm:cxn modelId="{F87F7C2D-D640-6C45-A67A-86286EDAD45F}" type="presParOf" srcId="{D2CD0E39-0B7B-3E42-9D0E-434E149792F0}" destId="{6BB3EFF0-D510-0742-8BB8-8E90EB542A6A}" srcOrd="1" destOrd="0" presId="urn:microsoft.com/office/officeart/2009/3/layout/HorizontalOrganizationChart"/>
    <dgm:cxn modelId="{981E7F4A-61C2-C747-8851-CEC9BA309C31}" type="presParOf" srcId="{6BB3EFF0-D510-0742-8BB8-8E90EB542A6A}" destId="{22660272-92DD-8F4F-BFEF-8005EEC43C48}" srcOrd="0" destOrd="0" presId="urn:microsoft.com/office/officeart/2009/3/layout/HorizontalOrganizationChart"/>
    <dgm:cxn modelId="{57F1390B-366A-214D-9296-221840FF525C}" type="presParOf" srcId="{22660272-92DD-8F4F-BFEF-8005EEC43C48}" destId="{17E812F5-891B-AD4D-BFC0-FBA0FE615FAD}" srcOrd="0" destOrd="0" presId="urn:microsoft.com/office/officeart/2009/3/layout/HorizontalOrganizationChart"/>
    <dgm:cxn modelId="{E67FA329-08AB-A24C-A20C-4978FDF5525D}" type="presParOf" srcId="{22660272-92DD-8F4F-BFEF-8005EEC43C48}" destId="{A2B68271-8504-E84C-901D-46DF58CF37BE}" srcOrd="1" destOrd="0" presId="urn:microsoft.com/office/officeart/2009/3/layout/HorizontalOrganizationChart"/>
    <dgm:cxn modelId="{74E0DF16-F221-5948-A2A7-EEBF3DDFA512}" type="presParOf" srcId="{6BB3EFF0-D510-0742-8BB8-8E90EB542A6A}" destId="{E456459C-2F98-BB49-88C0-37CCE2142A8A}" srcOrd="1" destOrd="0" presId="urn:microsoft.com/office/officeart/2009/3/layout/HorizontalOrganizationChart"/>
    <dgm:cxn modelId="{74292F59-5B20-2340-954E-1BFB5934917C}" type="presParOf" srcId="{6BB3EFF0-D510-0742-8BB8-8E90EB542A6A}" destId="{BEAFCD2A-D8C3-3344-B798-4C7019C8FEC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ED2B83-022A-4D4E-BA4E-B1BC46C36819}" type="doc">
      <dgm:prSet loTypeId="urn:microsoft.com/office/officeart/2005/8/layout/radial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89B6CE-A115-A44C-9705-08142FAE0CFA}">
      <dgm:prSet phldrT="[Text]"/>
      <dgm:spPr/>
      <dgm:t>
        <a:bodyPr/>
        <a:lstStyle/>
        <a:p>
          <a:r>
            <a:rPr lang="en-US" dirty="0" smtClean="0"/>
            <a:t>Tin </a:t>
          </a:r>
          <a:r>
            <a:rPr lang="en-US" dirty="0" err="1" smtClean="0"/>
            <a:t>vắn</a:t>
          </a:r>
          <a:endParaRPr lang="en-US" dirty="0"/>
        </a:p>
      </dgm:t>
    </dgm:pt>
    <dgm:pt modelId="{886C7648-1F37-414F-ABE6-61F3C52A0A1A}" type="parTrans" cxnId="{138A9B23-A70E-F240-8757-8EFA460BD8CC}">
      <dgm:prSet/>
      <dgm:spPr/>
      <dgm:t>
        <a:bodyPr/>
        <a:lstStyle/>
        <a:p>
          <a:endParaRPr lang="en-US"/>
        </a:p>
      </dgm:t>
    </dgm:pt>
    <dgm:pt modelId="{3542657B-305C-5A4B-BA1E-CA177FFC938A}" type="sibTrans" cxnId="{138A9B23-A70E-F240-8757-8EFA460BD8CC}">
      <dgm:prSet/>
      <dgm:spPr/>
      <dgm:t>
        <a:bodyPr/>
        <a:lstStyle/>
        <a:p>
          <a:endParaRPr lang="en-US"/>
        </a:p>
      </dgm:t>
    </dgm:pt>
    <dgm:pt modelId="{3786BFA0-255B-4D4F-93FE-334691571306}">
      <dgm:prSet phldrT="[Text]"/>
      <dgm:spPr/>
      <dgm:t>
        <a:bodyPr/>
        <a:lstStyle/>
        <a:p>
          <a:r>
            <a:rPr lang="en-US" dirty="0" smtClean="0"/>
            <a:t>Tin </a:t>
          </a:r>
          <a:r>
            <a:rPr lang="en-US" dirty="0" err="1" smtClean="0"/>
            <a:t>ngắn</a:t>
          </a:r>
          <a:endParaRPr lang="en-US" dirty="0"/>
        </a:p>
      </dgm:t>
    </dgm:pt>
    <dgm:pt modelId="{B298CF4E-6999-154C-A041-26CE7A8C939B}" type="parTrans" cxnId="{C8E026F3-A1B3-C342-8EF1-C71779D13166}">
      <dgm:prSet/>
      <dgm:spPr/>
      <dgm:t>
        <a:bodyPr/>
        <a:lstStyle/>
        <a:p>
          <a:endParaRPr lang="en-US"/>
        </a:p>
      </dgm:t>
    </dgm:pt>
    <dgm:pt modelId="{8903AEF8-9155-E34B-9FF5-7A90A3FCE658}" type="sibTrans" cxnId="{C8E026F3-A1B3-C342-8EF1-C71779D13166}">
      <dgm:prSet/>
      <dgm:spPr/>
      <dgm:t>
        <a:bodyPr/>
        <a:lstStyle/>
        <a:p>
          <a:endParaRPr lang="en-US"/>
        </a:p>
      </dgm:t>
    </dgm:pt>
    <dgm:pt modelId="{07FE9F6D-F5B4-1D4E-8A1B-0DF7F36C43F8}">
      <dgm:prSet phldrT="[Text]" phldr="1"/>
      <dgm:spPr/>
      <dgm:t>
        <a:bodyPr/>
        <a:lstStyle/>
        <a:p>
          <a:endParaRPr lang="en-US" dirty="0"/>
        </a:p>
      </dgm:t>
    </dgm:pt>
    <dgm:pt modelId="{C80430CE-B2B7-6847-998A-D588093178D4}" type="parTrans" cxnId="{3207C25A-F75F-B143-AEFD-3C1D1B865134}">
      <dgm:prSet/>
      <dgm:spPr/>
      <dgm:t>
        <a:bodyPr/>
        <a:lstStyle/>
        <a:p>
          <a:endParaRPr lang="en-US"/>
        </a:p>
      </dgm:t>
    </dgm:pt>
    <dgm:pt modelId="{C7EEA432-0E17-F542-923D-64EC2DEA77AF}" type="sibTrans" cxnId="{3207C25A-F75F-B143-AEFD-3C1D1B865134}">
      <dgm:prSet/>
      <dgm:spPr/>
      <dgm:t>
        <a:bodyPr/>
        <a:lstStyle/>
        <a:p>
          <a:endParaRPr lang="en-US"/>
        </a:p>
      </dgm:t>
    </dgm:pt>
    <dgm:pt modelId="{99C1821F-8A0B-114E-9388-22E4879B4F99}">
      <dgm:prSet phldrT="[Text]" phldr="1"/>
      <dgm:spPr/>
      <dgm:t>
        <a:bodyPr/>
        <a:lstStyle/>
        <a:p>
          <a:endParaRPr lang="en-US" dirty="0"/>
        </a:p>
      </dgm:t>
    </dgm:pt>
    <dgm:pt modelId="{0CF63BF8-A6A2-894F-9719-F264E6B35177}" type="parTrans" cxnId="{725A2533-5E4C-134C-A739-048B7C3FC802}">
      <dgm:prSet/>
      <dgm:spPr/>
      <dgm:t>
        <a:bodyPr/>
        <a:lstStyle/>
        <a:p>
          <a:endParaRPr lang="en-US"/>
        </a:p>
      </dgm:t>
    </dgm:pt>
    <dgm:pt modelId="{B634804D-6B8B-9042-A9CF-EF93A721AAC1}" type="sibTrans" cxnId="{725A2533-5E4C-134C-A739-048B7C3FC802}">
      <dgm:prSet/>
      <dgm:spPr/>
      <dgm:t>
        <a:bodyPr/>
        <a:lstStyle/>
        <a:p>
          <a:endParaRPr lang="en-US"/>
        </a:p>
      </dgm:t>
    </dgm:pt>
    <dgm:pt modelId="{65D471CA-507D-6041-A041-E5180A0CD34B}">
      <dgm:prSet phldrT="[Text]"/>
      <dgm:spPr/>
      <dgm:t>
        <a:bodyPr/>
        <a:lstStyle/>
        <a:p>
          <a:r>
            <a:rPr lang="en-US" dirty="0" smtClean="0"/>
            <a:t>Tin </a:t>
          </a:r>
          <a:r>
            <a:rPr lang="en-US" dirty="0" err="1" smtClean="0"/>
            <a:t>tường</a:t>
          </a:r>
          <a:r>
            <a:rPr lang="en-US" dirty="0" smtClean="0"/>
            <a:t> </a:t>
          </a:r>
          <a:r>
            <a:rPr lang="en-US" dirty="0" err="1" smtClean="0"/>
            <a:t>thuật</a:t>
          </a:r>
          <a:endParaRPr lang="en-US" dirty="0" smtClean="0"/>
        </a:p>
      </dgm:t>
    </dgm:pt>
    <dgm:pt modelId="{D5789F97-30A5-FA43-AF92-6BD121ED26AF}" type="parTrans" cxnId="{018E6B9D-6C63-3C4C-BB81-F0682DE936F0}">
      <dgm:prSet/>
      <dgm:spPr/>
      <dgm:t>
        <a:bodyPr/>
        <a:lstStyle/>
        <a:p>
          <a:endParaRPr lang="en-US"/>
        </a:p>
      </dgm:t>
    </dgm:pt>
    <dgm:pt modelId="{503E1D5D-1102-1849-B985-976DF2DB7461}" type="sibTrans" cxnId="{018E6B9D-6C63-3C4C-BB81-F0682DE936F0}">
      <dgm:prSet/>
      <dgm:spPr/>
      <dgm:t>
        <a:bodyPr/>
        <a:lstStyle/>
        <a:p>
          <a:endParaRPr lang="en-US"/>
        </a:p>
      </dgm:t>
    </dgm:pt>
    <dgm:pt modelId="{F8464933-1E95-CF49-AA82-BABED6D6503F}">
      <dgm:prSet/>
      <dgm:spPr/>
      <dgm:t>
        <a:bodyPr/>
        <a:lstStyle/>
        <a:p>
          <a:r>
            <a:rPr lang="en-US" dirty="0" smtClean="0"/>
            <a:t>Tin </a:t>
          </a:r>
          <a:r>
            <a:rPr lang="en-US" dirty="0" err="1" smtClean="0"/>
            <a:t>tổng</a:t>
          </a:r>
          <a:r>
            <a:rPr lang="en-US" dirty="0" smtClean="0"/>
            <a:t> </a:t>
          </a:r>
          <a:r>
            <a:rPr lang="en-US" dirty="0" err="1" smtClean="0"/>
            <a:t>hợp</a:t>
          </a:r>
          <a:endParaRPr lang="en-US" dirty="0"/>
        </a:p>
      </dgm:t>
    </dgm:pt>
    <dgm:pt modelId="{122AE7A6-4D4E-794D-91BF-9EF633D214B9}" type="sibTrans" cxnId="{FFC00FFC-5E84-BA48-B4FA-433477216912}">
      <dgm:prSet/>
      <dgm:spPr/>
      <dgm:t>
        <a:bodyPr/>
        <a:lstStyle/>
        <a:p>
          <a:endParaRPr lang="en-US"/>
        </a:p>
      </dgm:t>
    </dgm:pt>
    <dgm:pt modelId="{9BC675D9-300B-0144-A07D-737F450D6873}" type="parTrans" cxnId="{FFC00FFC-5E84-BA48-B4FA-433477216912}">
      <dgm:prSet/>
      <dgm:spPr/>
      <dgm:t>
        <a:bodyPr/>
        <a:lstStyle/>
        <a:p>
          <a:endParaRPr lang="en-US"/>
        </a:p>
      </dgm:t>
    </dgm:pt>
    <dgm:pt modelId="{AA86C124-6640-004F-82BD-78D0601AAA5E}" type="pres">
      <dgm:prSet presAssocID="{4EED2B83-022A-4D4E-BA4E-B1BC46C3681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CD3592-7F4F-6C48-9495-657AB08BFABD}" type="pres">
      <dgm:prSet presAssocID="{4EED2B83-022A-4D4E-BA4E-B1BC46C36819}" presName="cycle" presStyleCnt="0"/>
      <dgm:spPr/>
    </dgm:pt>
    <dgm:pt modelId="{E2E4AECD-CBCE-D344-BF00-85740BA38BFF}" type="pres">
      <dgm:prSet presAssocID="{4EED2B83-022A-4D4E-BA4E-B1BC46C36819}" presName="centerShape" presStyleCnt="0"/>
      <dgm:spPr/>
    </dgm:pt>
    <dgm:pt modelId="{2342417A-B5C0-2D40-8306-E344F5C9861C}" type="pres">
      <dgm:prSet presAssocID="{4EED2B83-022A-4D4E-BA4E-B1BC46C36819}" presName="connSite" presStyleLbl="node1" presStyleIdx="0" presStyleCnt="5"/>
      <dgm:spPr/>
    </dgm:pt>
    <dgm:pt modelId="{08AA0EE8-7AF5-F543-A3A3-1DC637C463A9}" type="pres">
      <dgm:prSet presAssocID="{4EED2B83-022A-4D4E-BA4E-B1BC46C36819}" presName="visible" presStyleLbl="node1" presStyleIdx="0" presStyleCnt="5" custScaleX="127815" custScaleY="122820" custLinFactNeighborX="-32914" custLinFactNeighborY="-13458"/>
      <dgm:spPr/>
    </dgm:pt>
    <dgm:pt modelId="{3DA89351-BC5C-BE48-A6F6-3E6B9A53C579}" type="pres">
      <dgm:prSet presAssocID="{886C7648-1F37-414F-ABE6-61F3C52A0A1A}" presName="Name25" presStyleLbl="parChTrans1D1" presStyleIdx="0" presStyleCnt="4"/>
      <dgm:spPr/>
      <dgm:t>
        <a:bodyPr/>
        <a:lstStyle/>
        <a:p>
          <a:endParaRPr lang="en-US"/>
        </a:p>
      </dgm:t>
    </dgm:pt>
    <dgm:pt modelId="{6E16CD93-E62B-934B-8287-746388E9B693}" type="pres">
      <dgm:prSet presAssocID="{CD89B6CE-A115-A44C-9705-08142FAE0CFA}" presName="node" presStyleCnt="0"/>
      <dgm:spPr/>
    </dgm:pt>
    <dgm:pt modelId="{A5D96D37-F9FF-734B-80D7-23DE891BF3DA}" type="pres">
      <dgm:prSet presAssocID="{CD89B6CE-A115-A44C-9705-08142FAE0CFA}" presName="parentNode" presStyleLbl="node1" presStyleIdx="1" presStyleCnt="5" custScaleX="119306" custScaleY="133047" custLinFactNeighborX="62482" custLinFactNeighborY="-8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D7084-3174-5540-BCB5-CF6DB95C0361}" type="pres">
      <dgm:prSet presAssocID="{CD89B6CE-A115-A44C-9705-08142FAE0CF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555F6-7C6F-5149-B749-71AA13A7C540}" type="pres">
      <dgm:prSet presAssocID="{B298CF4E-6999-154C-A041-26CE7A8C939B}" presName="Name25" presStyleLbl="parChTrans1D1" presStyleIdx="1" presStyleCnt="4"/>
      <dgm:spPr/>
      <dgm:t>
        <a:bodyPr/>
        <a:lstStyle/>
        <a:p>
          <a:endParaRPr lang="en-US"/>
        </a:p>
      </dgm:t>
    </dgm:pt>
    <dgm:pt modelId="{02C1E2DA-8B04-9E45-8218-6C0D903166E4}" type="pres">
      <dgm:prSet presAssocID="{3786BFA0-255B-4D4F-93FE-334691571306}" presName="node" presStyleCnt="0"/>
      <dgm:spPr/>
    </dgm:pt>
    <dgm:pt modelId="{6FD79604-ED75-A644-8AA9-87E5A8CBF638}" type="pres">
      <dgm:prSet presAssocID="{3786BFA0-255B-4D4F-93FE-334691571306}" presName="parentNode" presStyleLbl="node1" presStyleIdx="2" presStyleCnt="5" custScaleX="128952" custScaleY="127607" custLinFactNeighborX="98978" custLinFactNeighborY="9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8A5DA-F76E-8B43-9B45-6034B02158E2}" type="pres">
      <dgm:prSet presAssocID="{3786BFA0-255B-4D4F-93FE-33469157130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5A705-9CDE-204E-AAFC-82EEB281B653}" type="pres">
      <dgm:prSet presAssocID="{D5789F97-30A5-FA43-AF92-6BD121ED26AF}" presName="Name25" presStyleLbl="parChTrans1D1" presStyleIdx="2" presStyleCnt="4"/>
      <dgm:spPr/>
      <dgm:t>
        <a:bodyPr/>
        <a:lstStyle/>
        <a:p>
          <a:endParaRPr lang="en-US"/>
        </a:p>
      </dgm:t>
    </dgm:pt>
    <dgm:pt modelId="{0E1A6C5C-D813-CA40-A98F-C87E198FA8CB}" type="pres">
      <dgm:prSet presAssocID="{65D471CA-507D-6041-A041-E5180A0CD34B}" presName="node" presStyleCnt="0"/>
      <dgm:spPr/>
    </dgm:pt>
    <dgm:pt modelId="{EA599700-3822-C04B-BB6A-563B2F5AD088}" type="pres">
      <dgm:prSet presAssocID="{65D471CA-507D-6041-A041-E5180A0CD34B}" presName="parentNode" presStyleLbl="node1" presStyleIdx="3" presStyleCnt="5" custScaleX="134393" custScaleY="126978" custLinFactNeighborX="34029" custLinFactNeighborY="220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39E1D-677F-4F47-B13C-95B5CA38D09B}" type="pres">
      <dgm:prSet presAssocID="{65D471CA-507D-6041-A041-E5180A0CD34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71B-4FC6-7F48-A72A-A1EBB61BC77F}" type="pres">
      <dgm:prSet presAssocID="{9BC675D9-300B-0144-A07D-737F450D6873}" presName="Name25" presStyleLbl="parChTrans1D1" presStyleIdx="3" presStyleCnt="4"/>
      <dgm:spPr/>
      <dgm:t>
        <a:bodyPr/>
        <a:lstStyle/>
        <a:p>
          <a:endParaRPr lang="en-US"/>
        </a:p>
      </dgm:t>
    </dgm:pt>
    <dgm:pt modelId="{F07A8EE8-4CB9-7C40-8EE0-A9FDBC219990}" type="pres">
      <dgm:prSet presAssocID="{F8464933-1E95-CF49-AA82-BABED6D6503F}" presName="node" presStyleCnt="0"/>
      <dgm:spPr/>
    </dgm:pt>
    <dgm:pt modelId="{2FAE762A-B76A-D146-B6D5-260DFF9ECE49}" type="pres">
      <dgm:prSet presAssocID="{F8464933-1E95-CF49-AA82-BABED6D6503F}" presName="parentNode" presStyleLbl="node1" presStyleIdx="4" presStyleCnt="5" custScaleX="130011" custScaleY="123666" custLinFactNeighborX="-5286" custLinFactNeighborY="201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ACDDE-D915-3547-A841-C93B957B7F8B}" type="pres">
      <dgm:prSet presAssocID="{F8464933-1E95-CF49-AA82-BABED6D6503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14F4A1A1-6F62-D744-8FDB-98150BA3A5A3}" type="presOf" srcId="{07FE9F6D-F5B4-1D4E-8A1B-0DF7F36C43F8}" destId="{5838A5DA-F76E-8B43-9B45-6034B02158E2}" srcOrd="0" destOrd="0" presId="urn:microsoft.com/office/officeart/2005/8/layout/radial2"/>
    <dgm:cxn modelId="{50ABA3A7-F3D4-C341-BF04-4B76842FF657}" type="presOf" srcId="{3786BFA0-255B-4D4F-93FE-334691571306}" destId="{6FD79604-ED75-A644-8AA9-87E5A8CBF638}" srcOrd="0" destOrd="0" presId="urn:microsoft.com/office/officeart/2005/8/layout/radial2"/>
    <dgm:cxn modelId="{3207C25A-F75F-B143-AEFD-3C1D1B865134}" srcId="{3786BFA0-255B-4D4F-93FE-334691571306}" destId="{07FE9F6D-F5B4-1D4E-8A1B-0DF7F36C43F8}" srcOrd="0" destOrd="0" parTransId="{C80430CE-B2B7-6847-998A-D588093178D4}" sibTransId="{C7EEA432-0E17-F542-923D-64EC2DEA77AF}"/>
    <dgm:cxn modelId="{B4F67A75-68F2-564F-BF74-7D648762BEAC}" type="presOf" srcId="{F8464933-1E95-CF49-AA82-BABED6D6503F}" destId="{2FAE762A-B76A-D146-B6D5-260DFF9ECE49}" srcOrd="0" destOrd="0" presId="urn:microsoft.com/office/officeart/2005/8/layout/radial2"/>
    <dgm:cxn modelId="{C8E026F3-A1B3-C342-8EF1-C71779D13166}" srcId="{4EED2B83-022A-4D4E-BA4E-B1BC46C36819}" destId="{3786BFA0-255B-4D4F-93FE-334691571306}" srcOrd="1" destOrd="0" parTransId="{B298CF4E-6999-154C-A041-26CE7A8C939B}" sibTransId="{8903AEF8-9155-E34B-9FF5-7A90A3FCE658}"/>
    <dgm:cxn modelId="{0F4329AC-C059-7F44-88E7-55518F531039}" type="presOf" srcId="{99C1821F-8A0B-114E-9388-22E4879B4F99}" destId="{5838A5DA-F76E-8B43-9B45-6034B02158E2}" srcOrd="0" destOrd="1" presId="urn:microsoft.com/office/officeart/2005/8/layout/radial2"/>
    <dgm:cxn modelId="{FFC00FFC-5E84-BA48-B4FA-433477216912}" srcId="{4EED2B83-022A-4D4E-BA4E-B1BC46C36819}" destId="{F8464933-1E95-CF49-AA82-BABED6D6503F}" srcOrd="3" destOrd="0" parTransId="{9BC675D9-300B-0144-A07D-737F450D6873}" sibTransId="{122AE7A6-4D4E-794D-91BF-9EF633D214B9}"/>
    <dgm:cxn modelId="{725A2533-5E4C-134C-A739-048B7C3FC802}" srcId="{3786BFA0-255B-4D4F-93FE-334691571306}" destId="{99C1821F-8A0B-114E-9388-22E4879B4F99}" srcOrd="1" destOrd="0" parTransId="{0CF63BF8-A6A2-894F-9719-F264E6B35177}" sibTransId="{B634804D-6B8B-9042-A9CF-EF93A721AAC1}"/>
    <dgm:cxn modelId="{018E6B9D-6C63-3C4C-BB81-F0682DE936F0}" srcId="{4EED2B83-022A-4D4E-BA4E-B1BC46C36819}" destId="{65D471CA-507D-6041-A041-E5180A0CD34B}" srcOrd="2" destOrd="0" parTransId="{D5789F97-30A5-FA43-AF92-6BD121ED26AF}" sibTransId="{503E1D5D-1102-1849-B985-976DF2DB7461}"/>
    <dgm:cxn modelId="{66B8307B-8744-DE43-974E-33141DEBC65F}" type="presOf" srcId="{886C7648-1F37-414F-ABE6-61F3C52A0A1A}" destId="{3DA89351-BC5C-BE48-A6F6-3E6B9A53C579}" srcOrd="0" destOrd="0" presId="urn:microsoft.com/office/officeart/2005/8/layout/radial2"/>
    <dgm:cxn modelId="{012256A5-14E1-2644-9AD6-ADCC032503C2}" type="presOf" srcId="{D5789F97-30A5-FA43-AF92-6BD121ED26AF}" destId="{7035A705-9CDE-204E-AAFC-82EEB281B653}" srcOrd="0" destOrd="0" presId="urn:microsoft.com/office/officeart/2005/8/layout/radial2"/>
    <dgm:cxn modelId="{39BB1B38-CAE5-344C-A3EC-D47D44055C8C}" type="presOf" srcId="{4EED2B83-022A-4D4E-BA4E-B1BC46C36819}" destId="{AA86C124-6640-004F-82BD-78D0601AAA5E}" srcOrd="0" destOrd="0" presId="urn:microsoft.com/office/officeart/2005/8/layout/radial2"/>
    <dgm:cxn modelId="{4421B550-1A70-1348-92E0-5B0E458A838E}" type="presOf" srcId="{B298CF4E-6999-154C-A041-26CE7A8C939B}" destId="{537555F6-7C6F-5149-B749-71AA13A7C540}" srcOrd="0" destOrd="0" presId="urn:microsoft.com/office/officeart/2005/8/layout/radial2"/>
    <dgm:cxn modelId="{8E82965E-E724-5344-B8E0-596176DDE9AD}" type="presOf" srcId="{CD89B6CE-A115-A44C-9705-08142FAE0CFA}" destId="{A5D96D37-F9FF-734B-80D7-23DE891BF3DA}" srcOrd="0" destOrd="0" presId="urn:microsoft.com/office/officeart/2005/8/layout/radial2"/>
    <dgm:cxn modelId="{138A9B23-A70E-F240-8757-8EFA460BD8CC}" srcId="{4EED2B83-022A-4D4E-BA4E-B1BC46C36819}" destId="{CD89B6CE-A115-A44C-9705-08142FAE0CFA}" srcOrd="0" destOrd="0" parTransId="{886C7648-1F37-414F-ABE6-61F3C52A0A1A}" sibTransId="{3542657B-305C-5A4B-BA1E-CA177FFC938A}"/>
    <dgm:cxn modelId="{7B082F60-D798-C34D-B70A-A3A07B2DBF06}" type="presOf" srcId="{9BC675D9-300B-0144-A07D-737F450D6873}" destId="{DA8EA71B-4FC6-7F48-A72A-A1EBB61BC77F}" srcOrd="0" destOrd="0" presId="urn:microsoft.com/office/officeart/2005/8/layout/radial2"/>
    <dgm:cxn modelId="{3CB048B1-2738-344D-B35C-751D75E24AE2}" type="presOf" srcId="{65D471CA-507D-6041-A041-E5180A0CD34B}" destId="{EA599700-3822-C04B-BB6A-563B2F5AD088}" srcOrd="0" destOrd="0" presId="urn:microsoft.com/office/officeart/2005/8/layout/radial2"/>
    <dgm:cxn modelId="{0EB80866-F2E7-C941-9323-80EC7ED4B021}" type="presParOf" srcId="{AA86C124-6640-004F-82BD-78D0601AAA5E}" destId="{89CD3592-7F4F-6C48-9495-657AB08BFABD}" srcOrd="0" destOrd="0" presId="urn:microsoft.com/office/officeart/2005/8/layout/radial2"/>
    <dgm:cxn modelId="{C4239751-F33C-3347-A4A7-136FFE691BC3}" type="presParOf" srcId="{89CD3592-7F4F-6C48-9495-657AB08BFABD}" destId="{E2E4AECD-CBCE-D344-BF00-85740BA38BFF}" srcOrd="0" destOrd="0" presId="urn:microsoft.com/office/officeart/2005/8/layout/radial2"/>
    <dgm:cxn modelId="{D6D4F6B0-BD38-FA42-A0AE-1456739A6D00}" type="presParOf" srcId="{E2E4AECD-CBCE-D344-BF00-85740BA38BFF}" destId="{2342417A-B5C0-2D40-8306-E344F5C9861C}" srcOrd="0" destOrd="0" presId="urn:microsoft.com/office/officeart/2005/8/layout/radial2"/>
    <dgm:cxn modelId="{4D30FF0A-F070-E74E-8DB2-6BC3D437FF03}" type="presParOf" srcId="{E2E4AECD-CBCE-D344-BF00-85740BA38BFF}" destId="{08AA0EE8-7AF5-F543-A3A3-1DC637C463A9}" srcOrd="1" destOrd="0" presId="urn:microsoft.com/office/officeart/2005/8/layout/radial2"/>
    <dgm:cxn modelId="{D920CEAF-3A7F-244A-B6AA-A821DF413D3F}" type="presParOf" srcId="{89CD3592-7F4F-6C48-9495-657AB08BFABD}" destId="{3DA89351-BC5C-BE48-A6F6-3E6B9A53C579}" srcOrd="1" destOrd="0" presId="urn:microsoft.com/office/officeart/2005/8/layout/radial2"/>
    <dgm:cxn modelId="{858EEE14-A442-4A48-A799-974EB8DE0895}" type="presParOf" srcId="{89CD3592-7F4F-6C48-9495-657AB08BFABD}" destId="{6E16CD93-E62B-934B-8287-746388E9B693}" srcOrd="2" destOrd="0" presId="urn:microsoft.com/office/officeart/2005/8/layout/radial2"/>
    <dgm:cxn modelId="{4F13ABB4-1618-1641-A4C1-55F5DC049C59}" type="presParOf" srcId="{6E16CD93-E62B-934B-8287-746388E9B693}" destId="{A5D96D37-F9FF-734B-80D7-23DE891BF3DA}" srcOrd="0" destOrd="0" presId="urn:microsoft.com/office/officeart/2005/8/layout/radial2"/>
    <dgm:cxn modelId="{24428A04-5A59-5947-9CF4-CDC9F27D166D}" type="presParOf" srcId="{6E16CD93-E62B-934B-8287-746388E9B693}" destId="{2F0D7084-3174-5540-BCB5-CF6DB95C0361}" srcOrd="1" destOrd="0" presId="urn:microsoft.com/office/officeart/2005/8/layout/radial2"/>
    <dgm:cxn modelId="{B05B7D8B-2AC3-9049-9802-05B82522941F}" type="presParOf" srcId="{89CD3592-7F4F-6C48-9495-657AB08BFABD}" destId="{537555F6-7C6F-5149-B749-71AA13A7C540}" srcOrd="3" destOrd="0" presId="urn:microsoft.com/office/officeart/2005/8/layout/radial2"/>
    <dgm:cxn modelId="{440754B3-BAA3-8B4B-A75A-9AF5713C3909}" type="presParOf" srcId="{89CD3592-7F4F-6C48-9495-657AB08BFABD}" destId="{02C1E2DA-8B04-9E45-8218-6C0D903166E4}" srcOrd="4" destOrd="0" presId="urn:microsoft.com/office/officeart/2005/8/layout/radial2"/>
    <dgm:cxn modelId="{CEE39A9A-0F51-CD45-9005-E5F8A4B50304}" type="presParOf" srcId="{02C1E2DA-8B04-9E45-8218-6C0D903166E4}" destId="{6FD79604-ED75-A644-8AA9-87E5A8CBF638}" srcOrd="0" destOrd="0" presId="urn:microsoft.com/office/officeart/2005/8/layout/radial2"/>
    <dgm:cxn modelId="{07DFB370-8E99-6948-9356-E1515FD5ACE5}" type="presParOf" srcId="{02C1E2DA-8B04-9E45-8218-6C0D903166E4}" destId="{5838A5DA-F76E-8B43-9B45-6034B02158E2}" srcOrd="1" destOrd="0" presId="urn:microsoft.com/office/officeart/2005/8/layout/radial2"/>
    <dgm:cxn modelId="{1DF62052-D938-EE42-999D-9ACF8A224734}" type="presParOf" srcId="{89CD3592-7F4F-6C48-9495-657AB08BFABD}" destId="{7035A705-9CDE-204E-AAFC-82EEB281B653}" srcOrd="5" destOrd="0" presId="urn:microsoft.com/office/officeart/2005/8/layout/radial2"/>
    <dgm:cxn modelId="{E0871218-C86D-C349-AD41-B3D32A8B1DF4}" type="presParOf" srcId="{89CD3592-7F4F-6C48-9495-657AB08BFABD}" destId="{0E1A6C5C-D813-CA40-A98F-C87E198FA8CB}" srcOrd="6" destOrd="0" presId="urn:microsoft.com/office/officeart/2005/8/layout/radial2"/>
    <dgm:cxn modelId="{A3822F20-D048-8144-BFF9-34D27797D8D9}" type="presParOf" srcId="{0E1A6C5C-D813-CA40-A98F-C87E198FA8CB}" destId="{EA599700-3822-C04B-BB6A-563B2F5AD088}" srcOrd="0" destOrd="0" presId="urn:microsoft.com/office/officeart/2005/8/layout/radial2"/>
    <dgm:cxn modelId="{31760FA7-A799-8B43-A09F-43DA05226DAA}" type="presParOf" srcId="{0E1A6C5C-D813-CA40-A98F-C87E198FA8CB}" destId="{35A39E1D-677F-4F47-B13C-95B5CA38D09B}" srcOrd="1" destOrd="0" presId="urn:microsoft.com/office/officeart/2005/8/layout/radial2"/>
    <dgm:cxn modelId="{B5349CF4-A338-6140-8FD7-4454E95C4049}" type="presParOf" srcId="{89CD3592-7F4F-6C48-9495-657AB08BFABD}" destId="{DA8EA71B-4FC6-7F48-A72A-A1EBB61BC77F}" srcOrd="7" destOrd="0" presId="urn:microsoft.com/office/officeart/2005/8/layout/radial2"/>
    <dgm:cxn modelId="{8B7BDFD8-9779-4B4B-889D-859116D75587}" type="presParOf" srcId="{89CD3592-7F4F-6C48-9495-657AB08BFABD}" destId="{F07A8EE8-4CB9-7C40-8EE0-A9FDBC219990}" srcOrd="8" destOrd="0" presId="urn:microsoft.com/office/officeart/2005/8/layout/radial2"/>
    <dgm:cxn modelId="{C42EA3AA-842F-854D-8030-B4EAA8FEAC34}" type="presParOf" srcId="{F07A8EE8-4CB9-7C40-8EE0-A9FDBC219990}" destId="{2FAE762A-B76A-D146-B6D5-260DFF9ECE49}" srcOrd="0" destOrd="0" presId="urn:microsoft.com/office/officeart/2005/8/layout/radial2"/>
    <dgm:cxn modelId="{B65786A9-5B91-9445-B649-A34CAEBF3B09}" type="presParOf" srcId="{F07A8EE8-4CB9-7C40-8EE0-A9FDBC219990}" destId="{767ACDDE-D915-3547-A841-C93B957B7F8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31A5AB-AA82-9941-A818-EA8DC1C2A269}" type="doc">
      <dgm:prSet loTypeId="urn:microsoft.com/office/officeart/2009/layout/CirclePictureHierarchy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9048C6-8B01-4643-9B6D-25FC14AD7E0B}">
      <dgm:prSet phldrT="[Text]" custT="1"/>
      <dgm:spPr/>
      <dgm:t>
        <a:bodyPr/>
        <a:lstStyle/>
        <a:p>
          <a:r>
            <a:rPr lang="en-US" sz="2000" baseline="0" dirty="0" smtClean="0">
              <a:solidFill>
                <a:schemeClr val="bg1"/>
              </a:solidFill>
              <a:latin typeface="Cambria"/>
            </a:rPr>
            <a:t>KỸ NĂNG VIẾT TIN </a:t>
          </a:r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009C7209-97CE-3243-A018-3717AE9556C6}" type="parTrans" cxnId="{FCD5A3C0-D119-6740-88A5-42BC7095641A}">
      <dgm:prSet/>
      <dgm:spPr/>
      <dgm:t>
        <a:bodyPr/>
        <a:lstStyle/>
        <a:p>
          <a:endParaRPr lang="en-US"/>
        </a:p>
      </dgm:t>
    </dgm:pt>
    <dgm:pt modelId="{11B3D32E-BF78-6246-A54B-617F5A7D2E48}" type="sibTrans" cxnId="{FCD5A3C0-D119-6740-88A5-42BC7095641A}">
      <dgm:prSet/>
      <dgm:spPr/>
      <dgm:t>
        <a:bodyPr/>
        <a:lstStyle/>
        <a:p>
          <a:endParaRPr lang="en-US"/>
        </a:p>
      </dgm:t>
    </dgm:pt>
    <dgm:pt modelId="{5A20E26F-6ECF-2A41-A183-A6315B68291C}">
      <dgm:prSet phldrT="[Text]" custT="1"/>
      <dgm:spPr/>
      <dgm:t>
        <a:bodyPr/>
        <a:lstStyle/>
        <a:p>
          <a:pPr algn="ctr"/>
          <a:r>
            <a:rPr lang="en-US" sz="2000" baseline="0" dirty="0" smtClean="0">
              <a:solidFill>
                <a:schemeClr val="bg1"/>
              </a:solidFill>
              <a:latin typeface="Cambria"/>
            </a:rPr>
            <a:t>CẤU TRÚC</a:t>
          </a:r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226BEAEE-E213-FA48-81E5-B56DCECABD26}" type="parTrans" cxnId="{381C1657-B0B1-BD40-AE9C-CA586EF209F4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7C07E090-9F2E-8C41-AABC-520FF5EB2886}" type="sibTrans" cxnId="{381C1657-B0B1-BD40-AE9C-CA586EF209F4}">
      <dgm:prSet/>
      <dgm:spPr/>
      <dgm:t>
        <a:bodyPr/>
        <a:lstStyle/>
        <a:p>
          <a:endParaRPr lang="en-US"/>
        </a:p>
      </dgm:t>
    </dgm:pt>
    <dgm:pt modelId="{78568940-6608-D74C-A839-FBE325DCC25A}">
      <dgm:prSet phldrT="[Text]" custT="1"/>
      <dgm:spPr/>
      <dgm:t>
        <a:bodyPr/>
        <a:lstStyle/>
        <a:p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Tiêu</a:t>
          </a:r>
          <a:r>
            <a:rPr lang="en-US" sz="20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đề</a:t>
          </a:r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D4E52B6C-06AC-904D-BB56-13275E275F4F}" type="parTrans" cxnId="{67EC8E94-51BD-D446-B713-FDA105EDAC79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6F104546-5001-D946-BEA8-611D41C969AA}" type="sibTrans" cxnId="{67EC8E94-51BD-D446-B713-FDA105EDAC79}">
      <dgm:prSet/>
      <dgm:spPr/>
      <dgm:t>
        <a:bodyPr/>
        <a:lstStyle/>
        <a:p>
          <a:endParaRPr lang="en-US"/>
        </a:p>
      </dgm:t>
    </dgm:pt>
    <dgm:pt modelId="{3F1FF212-569C-C447-AA19-9587FD0DD0AC}">
      <dgm:prSet phldrT="[Text]" custT="1"/>
      <dgm:spPr/>
      <dgm:t>
        <a:bodyPr/>
        <a:lstStyle/>
        <a:p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Thân</a:t>
          </a:r>
          <a:r>
            <a:rPr lang="en-US" sz="2000" baseline="0" dirty="0" smtClean="0">
              <a:solidFill>
                <a:schemeClr val="bg1"/>
              </a:solidFill>
              <a:latin typeface="Cambria"/>
            </a:rPr>
            <a:t> tin</a:t>
          </a:r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0952B294-1F40-2448-964C-82186F23BC4C}" type="parTrans" cxnId="{29116B39-2CA3-6A48-A6DB-CA2C01845BF0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5905F982-2D3E-F747-804E-386A49F5354E}" type="sibTrans" cxnId="{29116B39-2CA3-6A48-A6DB-CA2C01845BF0}">
      <dgm:prSet/>
      <dgm:spPr/>
      <dgm:t>
        <a:bodyPr/>
        <a:lstStyle/>
        <a:p>
          <a:endParaRPr lang="en-US"/>
        </a:p>
      </dgm:t>
    </dgm:pt>
    <dgm:pt modelId="{DBA14E93-850B-A74E-A9BC-F609D45765B3}">
      <dgm:prSet phldrT="[Text]" custT="1"/>
      <dgm:spPr/>
      <dgm:t>
        <a:bodyPr/>
        <a:lstStyle/>
        <a:p>
          <a:pPr algn="ctr"/>
          <a:r>
            <a:rPr lang="en-US" sz="2000" baseline="0" dirty="0" smtClean="0">
              <a:solidFill>
                <a:schemeClr val="bg1"/>
              </a:solidFill>
              <a:latin typeface="Cambria"/>
            </a:rPr>
            <a:t> NGÔN NGỮ</a:t>
          </a:r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6D96271C-E4B6-9349-889E-5A241D9D85BA}" type="parTrans" cxnId="{2FEC2924-CB71-2E42-BD3E-216AF9727844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607DB739-A2B0-774C-A1B0-A142071E272E}" type="sibTrans" cxnId="{2FEC2924-CB71-2E42-BD3E-216AF9727844}">
      <dgm:prSet/>
      <dgm:spPr/>
      <dgm:t>
        <a:bodyPr/>
        <a:lstStyle/>
        <a:p>
          <a:endParaRPr lang="en-US"/>
        </a:p>
      </dgm:t>
    </dgm:pt>
    <dgm:pt modelId="{BE3A4434-31F3-F348-AE04-065DFAC5AA33}">
      <dgm:prSet custT="1"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F2A1CF0A-B6C0-6441-9711-0F37B3B246FC}" type="parTrans" cxnId="{248AD5C5-D7B9-6047-A3E1-8DE162A4963A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DA1AA293-1838-0F47-AD8B-0E323CCB18AB}" type="sibTrans" cxnId="{248AD5C5-D7B9-6047-A3E1-8DE162A4963A}">
      <dgm:prSet/>
      <dgm:spPr/>
      <dgm:t>
        <a:bodyPr/>
        <a:lstStyle/>
        <a:p>
          <a:endParaRPr lang="en-US"/>
        </a:p>
      </dgm:t>
    </dgm:pt>
    <dgm:pt modelId="{C5456ADE-3570-8642-BB12-6500C7E28B4A}">
      <dgm:prSet phldrT="[Text]" custT="1"/>
      <dgm:spPr/>
      <dgm:t>
        <a:bodyPr/>
        <a:lstStyle/>
        <a:p>
          <a:pPr algn="ctr"/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Tính</a:t>
          </a:r>
          <a:r>
            <a:rPr lang="en-US" sz="20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chất</a:t>
          </a:r>
          <a:r>
            <a:rPr lang="en-US" sz="20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thông</a:t>
          </a:r>
          <a:r>
            <a:rPr lang="en-US" sz="20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baseline="0" dirty="0" err="1" smtClean="0">
              <a:solidFill>
                <a:schemeClr val="bg1"/>
              </a:solidFill>
              <a:latin typeface="Cambria"/>
            </a:rPr>
            <a:t>báo</a:t>
          </a:r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AD42C808-ED6D-7848-AE4E-C2D4B696B175}" type="sibTrans" cxnId="{46214227-A127-4B48-AF35-7F2D3A5E43F5}">
      <dgm:prSet/>
      <dgm:spPr/>
      <dgm:t>
        <a:bodyPr/>
        <a:lstStyle/>
        <a:p>
          <a:endParaRPr lang="en-US"/>
        </a:p>
      </dgm:t>
    </dgm:pt>
    <dgm:pt modelId="{0D608154-CAC9-C240-A096-E13A4BF50949}" type="parTrans" cxnId="{46214227-A127-4B48-AF35-7F2D3A5E43F5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25E391B0-F25A-F24A-B105-0B0CEFA41128}">
      <dgm:prSet custT="1"/>
      <dgm:spPr/>
      <dgm:t>
        <a:bodyPr/>
        <a:lstStyle/>
        <a:p>
          <a:endParaRPr lang="en-US" sz="2000" baseline="0" dirty="0">
            <a:solidFill>
              <a:schemeClr val="bg1"/>
            </a:solidFill>
            <a:latin typeface="Cambria"/>
          </a:endParaRPr>
        </a:p>
      </dgm:t>
    </dgm:pt>
    <dgm:pt modelId="{46816107-216C-D84F-9198-856A5E417CCF}" type="sibTrans" cxnId="{43B16B14-6F91-1C46-BA5B-71A9EABA990E}">
      <dgm:prSet/>
      <dgm:spPr/>
      <dgm:t>
        <a:bodyPr/>
        <a:lstStyle/>
        <a:p>
          <a:endParaRPr lang="en-US"/>
        </a:p>
      </dgm:t>
    </dgm:pt>
    <dgm:pt modelId="{A5826FC3-237F-AB47-9EF2-447063A61D24}" type="parTrans" cxnId="{43B16B14-6F91-1C46-BA5B-71A9EABA990E}">
      <dgm:prSet/>
      <dgm:spPr/>
      <dgm:t>
        <a:bodyPr/>
        <a:lstStyle/>
        <a:p>
          <a:endParaRPr lang="en-US" sz="2000" baseline="0">
            <a:solidFill>
              <a:schemeClr val="bg1"/>
            </a:solidFill>
            <a:latin typeface="Cambria"/>
          </a:endParaRPr>
        </a:p>
      </dgm:t>
    </dgm:pt>
    <dgm:pt modelId="{D067849E-9676-F840-B2C7-C4330F86AC51}" type="pres">
      <dgm:prSet presAssocID="{4B31A5AB-AA82-9941-A818-EA8DC1C2A2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294A9B-8CBB-9A48-98C7-E47B7C7A4C2C}" type="pres">
      <dgm:prSet presAssocID="{929048C6-8B01-4643-9B6D-25FC14AD7E0B}" presName="hierRoot1" presStyleCnt="0"/>
      <dgm:spPr/>
    </dgm:pt>
    <dgm:pt modelId="{BA5E67BD-9B6B-9646-B186-68220FAED891}" type="pres">
      <dgm:prSet presAssocID="{929048C6-8B01-4643-9B6D-25FC14AD7E0B}" presName="composite" presStyleCnt="0"/>
      <dgm:spPr/>
    </dgm:pt>
    <dgm:pt modelId="{B5DF780E-B632-0A4D-B018-046581EC4F74}" type="pres">
      <dgm:prSet presAssocID="{929048C6-8B01-4643-9B6D-25FC14AD7E0B}" presName="image" presStyleLbl="node0" presStyleIdx="0" presStyleCnt="1" custScaleX="490751" custScaleY="475415"/>
      <dgm:spPr/>
    </dgm:pt>
    <dgm:pt modelId="{131DEB11-CDE8-304C-BD45-C35359424C67}" type="pres">
      <dgm:prSet presAssocID="{929048C6-8B01-4643-9B6D-25FC14AD7E0B}" presName="text" presStyleLbl="revTx" presStyleIdx="0" presStyleCnt="8" custScaleX="327167" custScaleY="475415" custLinFactNeighborX="-56917" custLinFactNeighborY="-1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3E840-0C1B-8B4F-A739-C522135D5C64}" type="pres">
      <dgm:prSet presAssocID="{929048C6-8B01-4643-9B6D-25FC14AD7E0B}" presName="hierChild2" presStyleCnt="0"/>
      <dgm:spPr/>
    </dgm:pt>
    <dgm:pt modelId="{DB7A375C-1A05-A240-9157-50A77FDA69F9}" type="pres">
      <dgm:prSet presAssocID="{226BEAEE-E213-FA48-81E5-B56DCECABD26}" presName="Name10" presStyleLbl="parChTrans1D2" presStyleIdx="0" presStyleCnt="2" custSzX="1463040" custSzY="1417330"/>
      <dgm:spPr/>
      <dgm:t>
        <a:bodyPr/>
        <a:lstStyle/>
        <a:p>
          <a:endParaRPr lang="en-US"/>
        </a:p>
      </dgm:t>
    </dgm:pt>
    <dgm:pt modelId="{CF939F8E-F7C9-DC41-A9F6-7315B2FCB2E5}" type="pres">
      <dgm:prSet presAssocID="{5A20E26F-6ECF-2A41-A183-A6315B68291C}" presName="hierRoot2" presStyleCnt="0"/>
      <dgm:spPr/>
    </dgm:pt>
    <dgm:pt modelId="{298BEFFB-2075-1741-9B0F-085C99863610}" type="pres">
      <dgm:prSet presAssocID="{5A20E26F-6ECF-2A41-A183-A6315B68291C}" presName="composite2" presStyleCnt="0"/>
      <dgm:spPr/>
    </dgm:pt>
    <dgm:pt modelId="{5B71CBD9-1F6E-7446-BCEF-DCE6B9AFFAED}" type="pres">
      <dgm:prSet presAssocID="{5A20E26F-6ECF-2A41-A183-A6315B68291C}" presName="image2" presStyleLbl="node2" presStyleIdx="0" presStyleCnt="2" custScaleX="490751" custScaleY="475415"/>
      <dgm:spPr/>
    </dgm:pt>
    <dgm:pt modelId="{6C2C2301-2024-3B42-96AD-975CA9192BE1}" type="pres">
      <dgm:prSet presAssocID="{5A20E26F-6ECF-2A41-A183-A6315B68291C}" presName="text2" presStyleLbl="revTx" presStyleIdx="1" presStyleCnt="8" custScaleX="327167" custScaleY="475415" custLinFactNeighborX="-78707" custLinFactNeighborY="-18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5FC5F-3EA0-2744-8B6C-7E3E8510BFFF}" type="pres">
      <dgm:prSet presAssocID="{5A20E26F-6ECF-2A41-A183-A6315B68291C}" presName="hierChild3" presStyleCnt="0"/>
      <dgm:spPr/>
    </dgm:pt>
    <dgm:pt modelId="{1CE577C6-0200-E348-90C9-2C7178A9AE7A}" type="pres">
      <dgm:prSet presAssocID="{D4E52B6C-06AC-904D-BB56-13275E275F4F}" presName="Name17" presStyleLbl="parChTrans1D3" presStyleIdx="0" presStyleCnt="5" custSzX="1463040" custSzY="1417330"/>
      <dgm:spPr/>
      <dgm:t>
        <a:bodyPr/>
        <a:lstStyle/>
        <a:p>
          <a:endParaRPr lang="en-US"/>
        </a:p>
      </dgm:t>
    </dgm:pt>
    <dgm:pt modelId="{5236F254-504C-2C4B-905A-81AB43FBD5C1}" type="pres">
      <dgm:prSet presAssocID="{78568940-6608-D74C-A839-FBE325DCC25A}" presName="hierRoot3" presStyleCnt="0"/>
      <dgm:spPr/>
    </dgm:pt>
    <dgm:pt modelId="{E69A39D8-DA74-2843-AC04-71C840402766}" type="pres">
      <dgm:prSet presAssocID="{78568940-6608-D74C-A839-FBE325DCC25A}" presName="composite3" presStyleCnt="0"/>
      <dgm:spPr/>
    </dgm:pt>
    <dgm:pt modelId="{772351F1-471B-4F4A-B18C-47EEFBD58398}" type="pres">
      <dgm:prSet presAssocID="{78568940-6608-D74C-A839-FBE325DCC25A}" presName="image3" presStyleLbl="node3" presStyleIdx="0" presStyleCnt="5" custScaleX="490751" custScaleY="475415" custLinFactNeighborX="-62435" custLinFactNeighborY="3397"/>
      <dgm:spPr/>
    </dgm:pt>
    <dgm:pt modelId="{7E2F4C47-F78B-2D4F-AF61-624C358EF369}" type="pres">
      <dgm:prSet presAssocID="{78568940-6608-D74C-A839-FBE325DCC25A}" presName="text3" presStyleLbl="revTx" presStyleIdx="2" presStyleCnt="8" custScaleX="327167" custScaleY="529872" custLinFactNeighborX="-63207" custLinFactNeighborY="-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32270A-357F-784A-9A61-2FE98CB557AB}" type="pres">
      <dgm:prSet presAssocID="{78568940-6608-D74C-A839-FBE325DCC25A}" presName="hierChild4" presStyleCnt="0"/>
      <dgm:spPr/>
    </dgm:pt>
    <dgm:pt modelId="{FD3955D5-0F30-FF4A-A3A3-D06996953E74}" type="pres">
      <dgm:prSet presAssocID="{F2A1CF0A-B6C0-6441-9711-0F37B3B246FC}" presName="Name17" presStyleLbl="parChTrans1D3" presStyleIdx="1" presStyleCnt="5" custSzX="1463040" custSzY="1417330"/>
      <dgm:spPr/>
      <dgm:t>
        <a:bodyPr/>
        <a:lstStyle/>
        <a:p>
          <a:endParaRPr lang="en-US"/>
        </a:p>
      </dgm:t>
    </dgm:pt>
    <dgm:pt modelId="{308E1D7E-B396-AA42-AB6B-C6B9299BF41C}" type="pres">
      <dgm:prSet presAssocID="{BE3A4434-31F3-F348-AE04-065DFAC5AA33}" presName="hierRoot3" presStyleCnt="0"/>
      <dgm:spPr/>
    </dgm:pt>
    <dgm:pt modelId="{1AA73B76-F2A9-C94B-BD4C-5169A2BA5E13}" type="pres">
      <dgm:prSet presAssocID="{BE3A4434-31F3-F348-AE04-065DFAC5AA33}" presName="composite3" presStyleCnt="0"/>
      <dgm:spPr/>
    </dgm:pt>
    <dgm:pt modelId="{5FFD9AAA-871F-AA43-9426-43C698E6FCFA}" type="pres">
      <dgm:prSet presAssocID="{BE3A4434-31F3-F348-AE04-065DFAC5AA33}" presName="image3" presStyleLbl="node3" presStyleIdx="1" presStyleCnt="5" custScaleX="490751" custScaleY="475415" custLinFactNeighborX="-23936" custLinFactNeighborY="61375"/>
      <dgm:spPr/>
    </dgm:pt>
    <dgm:pt modelId="{DBE7EAA8-D238-5B45-B1DA-B2BB0BB5E493}" type="pres">
      <dgm:prSet presAssocID="{BE3A4434-31F3-F348-AE04-065DFAC5AA33}" presName="text3" presStyleLbl="revTx" presStyleIdx="3" presStyleCnt="8" custScaleX="327167" custScaleY="475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1FB2A-FA3F-4443-ADA1-AE94876EBEFE}" type="pres">
      <dgm:prSet presAssocID="{BE3A4434-31F3-F348-AE04-065DFAC5AA33}" presName="hierChild4" presStyleCnt="0"/>
      <dgm:spPr/>
    </dgm:pt>
    <dgm:pt modelId="{D1A2ADDE-EA2E-394D-812C-799D78F16D31}" type="pres">
      <dgm:prSet presAssocID="{0952B294-1F40-2448-964C-82186F23BC4C}" presName="Name17" presStyleLbl="parChTrans1D3" presStyleIdx="2" presStyleCnt="5" custSzX="1463040" custSzY="1417321"/>
      <dgm:spPr/>
      <dgm:t>
        <a:bodyPr/>
        <a:lstStyle/>
        <a:p>
          <a:endParaRPr lang="en-US"/>
        </a:p>
      </dgm:t>
    </dgm:pt>
    <dgm:pt modelId="{C5DE4325-E78A-6645-8D00-ECC18D03D3C1}" type="pres">
      <dgm:prSet presAssocID="{3F1FF212-569C-C447-AA19-9587FD0DD0AC}" presName="hierRoot3" presStyleCnt="0"/>
      <dgm:spPr/>
    </dgm:pt>
    <dgm:pt modelId="{857EBFF9-4D19-2A45-8916-464E526E3C2F}" type="pres">
      <dgm:prSet presAssocID="{3F1FF212-569C-C447-AA19-9587FD0DD0AC}" presName="composite3" presStyleCnt="0"/>
      <dgm:spPr/>
    </dgm:pt>
    <dgm:pt modelId="{5F76A42A-B302-7D4A-B674-CFAC1B6F3647}" type="pres">
      <dgm:prSet presAssocID="{3F1FF212-569C-C447-AA19-9587FD0DD0AC}" presName="image3" presStyleLbl="node3" presStyleIdx="2" presStyleCnt="5" custScaleX="490751" custScaleY="475415" custLinFactNeighborX="23247" custLinFactNeighborY="11908"/>
      <dgm:spPr/>
    </dgm:pt>
    <dgm:pt modelId="{8F64E1AF-59FC-B745-AC6A-411E1657FEFE}" type="pres">
      <dgm:prSet presAssocID="{3F1FF212-569C-C447-AA19-9587FD0DD0AC}" presName="text3" presStyleLbl="revTx" presStyleIdx="4" presStyleCnt="8" custScaleX="327167" custScaleY="475415" custLinFactNeighborX="-32458" custLinFactNeighborY="3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2D2A3-C553-1541-A688-5EB76B15128A}" type="pres">
      <dgm:prSet presAssocID="{3F1FF212-569C-C447-AA19-9587FD0DD0AC}" presName="hierChild4" presStyleCnt="0"/>
      <dgm:spPr/>
    </dgm:pt>
    <dgm:pt modelId="{B06C2E79-176C-344E-BB48-81A9F43B8F7C}" type="pres">
      <dgm:prSet presAssocID="{6D96271C-E4B6-9349-889E-5A241D9D85BA}" presName="Name10" presStyleLbl="parChTrans1D2" presStyleIdx="1" presStyleCnt="2" custSzX="1463040" custSzY="1417330"/>
      <dgm:spPr/>
      <dgm:t>
        <a:bodyPr/>
        <a:lstStyle/>
        <a:p>
          <a:endParaRPr lang="en-US"/>
        </a:p>
      </dgm:t>
    </dgm:pt>
    <dgm:pt modelId="{C3D958F0-71FB-AC48-BDF3-69CA56FF85BA}" type="pres">
      <dgm:prSet presAssocID="{DBA14E93-850B-A74E-A9BC-F609D45765B3}" presName="hierRoot2" presStyleCnt="0"/>
      <dgm:spPr/>
    </dgm:pt>
    <dgm:pt modelId="{2BD54F77-932E-834E-9378-497BDCD8E334}" type="pres">
      <dgm:prSet presAssocID="{DBA14E93-850B-A74E-A9BC-F609D45765B3}" presName="composite2" presStyleCnt="0"/>
      <dgm:spPr/>
    </dgm:pt>
    <dgm:pt modelId="{31F9AE29-BEA2-1A44-85C6-1925FAC1CFD6}" type="pres">
      <dgm:prSet presAssocID="{DBA14E93-850B-A74E-A9BC-F609D45765B3}" presName="image2" presStyleLbl="node2" presStyleIdx="1" presStyleCnt="2" custScaleX="490751" custScaleY="475415"/>
      <dgm:spPr/>
    </dgm:pt>
    <dgm:pt modelId="{55DC54CE-F0A6-E640-8169-A8D03988FD2E}" type="pres">
      <dgm:prSet presAssocID="{DBA14E93-850B-A74E-A9BC-F609D45765B3}" presName="text2" presStyleLbl="revTx" presStyleIdx="5" presStyleCnt="8" custScaleX="327167" custScaleY="475415" custLinFactNeighborX="-35126" custLinFactNeighborY="16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1F79FA-3BC0-F646-83C7-4C480824CCDC}" type="pres">
      <dgm:prSet presAssocID="{DBA14E93-850B-A74E-A9BC-F609D45765B3}" presName="hierChild3" presStyleCnt="0"/>
      <dgm:spPr/>
    </dgm:pt>
    <dgm:pt modelId="{E5570C4E-5232-D04C-AD77-82B1BF93CAE9}" type="pres">
      <dgm:prSet presAssocID="{0D608154-CAC9-C240-A096-E13A4BF50949}" presName="Name17" presStyleLbl="parChTrans1D3" presStyleIdx="3" presStyleCnt="5" custSzX="1463041" custSzY="1417330"/>
      <dgm:spPr/>
      <dgm:t>
        <a:bodyPr/>
        <a:lstStyle/>
        <a:p>
          <a:endParaRPr lang="en-US"/>
        </a:p>
      </dgm:t>
    </dgm:pt>
    <dgm:pt modelId="{9911B7B3-A6B8-F34F-BB33-D350C8EA2113}" type="pres">
      <dgm:prSet presAssocID="{C5456ADE-3570-8642-BB12-6500C7E28B4A}" presName="hierRoot3" presStyleCnt="0"/>
      <dgm:spPr/>
    </dgm:pt>
    <dgm:pt modelId="{721EA3A0-CD82-D44E-8B63-148A8954DAFA}" type="pres">
      <dgm:prSet presAssocID="{C5456ADE-3570-8642-BB12-6500C7E28B4A}" presName="composite3" presStyleCnt="0"/>
      <dgm:spPr/>
    </dgm:pt>
    <dgm:pt modelId="{7123C491-3C77-B549-8BD8-FAB0BBC1B464}" type="pres">
      <dgm:prSet presAssocID="{C5456ADE-3570-8642-BB12-6500C7E28B4A}" presName="image3" presStyleLbl="node3" presStyleIdx="3" presStyleCnt="5" custScaleX="490751" custScaleY="475415" custLinFactNeighborX="-39563" custLinFactNeighborY="3397"/>
      <dgm:spPr/>
    </dgm:pt>
    <dgm:pt modelId="{1C670968-A710-764D-8ACD-05AB6D1359BA}" type="pres">
      <dgm:prSet presAssocID="{C5456ADE-3570-8642-BB12-6500C7E28B4A}" presName="text3" presStyleLbl="revTx" presStyleIdx="6" presStyleCnt="8" custScaleX="327167" custScaleY="475415" custLinFactNeighborX="-89125" custLinFactNeighborY="3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16978-1FDA-144E-820F-085E2E5211BB}" type="pres">
      <dgm:prSet presAssocID="{C5456ADE-3570-8642-BB12-6500C7E28B4A}" presName="hierChild4" presStyleCnt="0"/>
      <dgm:spPr/>
    </dgm:pt>
    <dgm:pt modelId="{0DD8E39C-D826-6742-B53A-DB2BE6DD22EA}" type="pres">
      <dgm:prSet presAssocID="{A5826FC3-237F-AB47-9EF2-447063A61D24}" presName="Name17" presStyleLbl="parChTrans1D3" presStyleIdx="4" presStyleCnt="5" custSzX="1463041" custSzY="1417330"/>
      <dgm:spPr/>
      <dgm:t>
        <a:bodyPr/>
        <a:lstStyle/>
        <a:p>
          <a:endParaRPr lang="en-US"/>
        </a:p>
      </dgm:t>
    </dgm:pt>
    <dgm:pt modelId="{2312C084-A791-784A-93FC-948BD4A131CF}" type="pres">
      <dgm:prSet presAssocID="{25E391B0-F25A-F24A-B105-0B0CEFA41128}" presName="hierRoot3" presStyleCnt="0"/>
      <dgm:spPr/>
    </dgm:pt>
    <dgm:pt modelId="{DA28F3D8-EB3B-7B40-9F69-2A37CBDAD122}" type="pres">
      <dgm:prSet presAssocID="{25E391B0-F25A-F24A-B105-0B0CEFA41128}" presName="composite3" presStyleCnt="0"/>
      <dgm:spPr/>
    </dgm:pt>
    <dgm:pt modelId="{B38697AE-CBD9-8741-A755-309AC1AB179D}" type="pres">
      <dgm:prSet presAssocID="{25E391B0-F25A-F24A-B105-0B0CEFA41128}" presName="image3" presStyleLbl="node3" presStyleIdx="4" presStyleCnt="5" custScaleX="490751" custScaleY="475415"/>
      <dgm:spPr/>
    </dgm:pt>
    <dgm:pt modelId="{EA9A6740-C944-F14F-AC81-ED6D40E597A2}" type="pres">
      <dgm:prSet presAssocID="{25E391B0-F25A-F24A-B105-0B0CEFA41128}" presName="text3" presStyleLbl="revTx" presStyleIdx="7" presStyleCnt="8" custScaleX="327167" custScaleY="475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77E71-5FAE-0E4C-94F4-915129D11D73}" type="pres">
      <dgm:prSet presAssocID="{25E391B0-F25A-F24A-B105-0B0CEFA41128}" presName="hierChild4" presStyleCnt="0"/>
      <dgm:spPr/>
    </dgm:pt>
  </dgm:ptLst>
  <dgm:cxnLst>
    <dgm:cxn modelId="{248AD5C5-D7B9-6047-A3E1-8DE162A4963A}" srcId="{5A20E26F-6ECF-2A41-A183-A6315B68291C}" destId="{BE3A4434-31F3-F348-AE04-065DFAC5AA33}" srcOrd="1" destOrd="0" parTransId="{F2A1CF0A-B6C0-6441-9711-0F37B3B246FC}" sibTransId="{DA1AA293-1838-0F47-AD8B-0E323CCB18AB}"/>
    <dgm:cxn modelId="{330BE6BA-2FDD-744F-A4BC-7FDE63C58093}" type="presOf" srcId="{A5826FC3-237F-AB47-9EF2-447063A61D24}" destId="{0DD8E39C-D826-6742-B53A-DB2BE6DD22EA}" srcOrd="0" destOrd="0" presId="urn:microsoft.com/office/officeart/2009/layout/CirclePictureHierarchy"/>
    <dgm:cxn modelId="{46214227-A127-4B48-AF35-7F2D3A5E43F5}" srcId="{DBA14E93-850B-A74E-A9BC-F609D45765B3}" destId="{C5456ADE-3570-8642-BB12-6500C7E28B4A}" srcOrd="0" destOrd="0" parTransId="{0D608154-CAC9-C240-A096-E13A4BF50949}" sibTransId="{AD42C808-ED6D-7848-AE4E-C2D4B696B175}"/>
    <dgm:cxn modelId="{67EC8E94-51BD-D446-B713-FDA105EDAC79}" srcId="{5A20E26F-6ECF-2A41-A183-A6315B68291C}" destId="{78568940-6608-D74C-A839-FBE325DCC25A}" srcOrd="0" destOrd="0" parTransId="{D4E52B6C-06AC-904D-BB56-13275E275F4F}" sibTransId="{6F104546-5001-D946-BEA8-611D41C969AA}"/>
    <dgm:cxn modelId="{85314EA2-5E5F-DD4A-AF3A-C7AC5BED114D}" type="presOf" srcId="{0D608154-CAC9-C240-A096-E13A4BF50949}" destId="{E5570C4E-5232-D04C-AD77-82B1BF93CAE9}" srcOrd="0" destOrd="0" presId="urn:microsoft.com/office/officeart/2009/layout/CirclePictureHierarchy"/>
    <dgm:cxn modelId="{FCD5A3C0-D119-6740-88A5-42BC7095641A}" srcId="{4B31A5AB-AA82-9941-A818-EA8DC1C2A269}" destId="{929048C6-8B01-4643-9B6D-25FC14AD7E0B}" srcOrd="0" destOrd="0" parTransId="{009C7209-97CE-3243-A018-3717AE9556C6}" sibTransId="{11B3D32E-BF78-6246-A54B-617F5A7D2E48}"/>
    <dgm:cxn modelId="{43B16B14-6F91-1C46-BA5B-71A9EABA990E}" srcId="{DBA14E93-850B-A74E-A9BC-F609D45765B3}" destId="{25E391B0-F25A-F24A-B105-0B0CEFA41128}" srcOrd="1" destOrd="0" parTransId="{A5826FC3-237F-AB47-9EF2-447063A61D24}" sibTransId="{46816107-216C-D84F-9198-856A5E417CCF}"/>
    <dgm:cxn modelId="{B7EFF7DE-0323-AF44-BA46-279AC8E7A382}" type="presOf" srcId="{4B31A5AB-AA82-9941-A818-EA8DC1C2A269}" destId="{D067849E-9676-F840-B2C7-C4330F86AC51}" srcOrd="0" destOrd="0" presId="urn:microsoft.com/office/officeart/2009/layout/CirclePictureHierarchy"/>
    <dgm:cxn modelId="{D6DB421B-9117-E84B-9EA6-AEA80A34B4D8}" type="presOf" srcId="{3F1FF212-569C-C447-AA19-9587FD0DD0AC}" destId="{8F64E1AF-59FC-B745-AC6A-411E1657FEFE}" srcOrd="0" destOrd="0" presId="urn:microsoft.com/office/officeart/2009/layout/CirclePictureHierarchy"/>
    <dgm:cxn modelId="{CCFC50BF-E751-E843-BC1B-184EDA4D02E4}" type="presOf" srcId="{DBA14E93-850B-A74E-A9BC-F609D45765B3}" destId="{55DC54CE-F0A6-E640-8169-A8D03988FD2E}" srcOrd="0" destOrd="0" presId="urn:microsoft.com/office/officeart/2009/layout/CirclePictureHierarchy"/>
    <dgm:cxn modelId="{381C1657-B0B1-BD40-AE9C-CA586EF209F4}" srcId="{929048C6-8B01-4643-9B6D-25FC14AD7E0B}" destId="{5A20E26F-6ECF-2A41-A183-A6315B68291C}" srcOrd="0" destOrd="0" parTransId="{226BEAEE-E213-FA48-81E5-B56DCECABD26}" sibTransId="{7C07E090-9F2E-8C41-AABC-520FF5EB2886}"/>
    <dgm:cxn modelId="{71B90FA6-DB47-FD4D-8DF6-E880EE34E3F4}" type="presOf" srcId="{25E391B0-F25A-F24A-B105-0B0CEFA41128}" destId="{EA9A6740-C944-F14F-AC81-ED6D40E597A2}" srcOrd="0" destOrd="0" presId="urn:microsoft.com/office/officeart/2009/layout/CirclePictureHierarchy"/>
    <dgm:cxn modelId="{CAADB83E-5918-8B4F-BC9D-27F4CB95955E}" type="presOf" srcId="{0952B294-1F40-2448-964C-82186F23BC4C}" destId="{D1A2ADDE-EA2E-394D-812C-799D78F16D31}" srcOrd="0" destOrd="0" presId="urn:microsoft.com/office/officeart/2009/layout/CirclePictureHierarchy"/>
    <dgm:cxn modelId="{1F2D6E3C-6E68-DB41-8F9D-B00F5D162FF0}" type="presOf" srcId="{78568940-6608-D74C-A839-FBE325DCC25A}" destId="{7E2F4C47-F78B-2D4F-AF61-624C358EF369}" srcOrd="0" destOrd="0" presId="urn:microsoft.com/office/officeart/2009/layout/CirclePictureHierarchy"/>
    <dgm:cxn modelId="{2FEC2924-CB71-2E42-BD3E-216AF9727844}" srcId="{929048C6-8B01-4643-9B6D-25FC14AD7E0B}" destId="{DBA14E93-850B-A74E-A9BC-F609D45765B3}" srcOrd="1" destOrd="0" parTransId="{6D96271C-E4B6-9349-889E-5A241D9D85BA}" sibTransId="{607DB739-A2B0-774C-A1B0-A142071E272E}"/>
    <dgm:cxn modelId="{1DEBB2A3-E1C1-774D-B6A1-AB8794460680}" type="presOf" srcId="{D4E52B6C-06AC-904D-BB56-13275E275F4F}" destId="{1CE577C6-0200-E348-90C9-2C7178A9AE7A}" srcOrd="0" destOrd="0" presId="urn:microsoft.com/office/officeart/2009/layout/CirclePictureHierarchy"/>
    <dgm:cxn modelId="{FD67D45F-9823-8B4E-BA0A-71A07CC26DF0}" type="presOf" srcId="{BE3A4434-31F3-F348-AE04-065DFAC5AA33}" destId="{DBE7EAA8-D238-5B45-B1DA-B2BB0BB5E493}" srcOrd="0" destOrd="0" presId="urn:microsoft.com/office/officeart/2009/layout/CirclePictureHierarchy"/>
    <dgm:cxn modelId="{55FAFA1B-59F9-AA41-AA50-B5F8466F918E}" type="presOf" srcId="{226BEAEE-E213-FA48-81E5-B56DCECABD26}" destId="{DB7A375C-1A05-A240-9157-50A77FDA69F9}" srcOrd="0" destOrd="0" presId="urn:microsoft.com/office/officeart/2009/layout/CirclePictureHierarchy"/>
    <dgm:cxn modelId="{29116B39-2CA3-6A48-A6DB-CA2C01845BF0}" srcId="{5A20E26F-6ECF-2A41-A183-A6315B68291C}" destId="{3F1FF212-569C-C447-AA19-9587FD0DD0AC}" srcOrd="2" destOrd="0" parTransId="{0952B294-1F40-2448-964C-82186F23BC4C}" sibTransId="{5905F982-2D3E-F747-804E-386A49F5354E}"/>
    <dgm:cxn modelId="{49F936D9-3672-4746-932B-A7B51E5859D3}" type="presOf" srcId="{C5456ADE-3570-8642-BB12-6500C7E28B4A}" destId="{1C670968-A710-764D-8ACD-05AB6D1359BA}" srcOrd="0" destOrd="0" presId="urn:microsoft.com/office/officeart/2009/layout/CirclePictureHierarchy"/>
    <dgm:cxn modelId="{B0CB0D31-4DAA-6D4B-B688-6737242D6E66}" type="presOf" srcId="{929048C6-8B01-4643-9B6D-25FC14AD7E0B}" destId="{131DEB11-CDE8-304C-BD45-C35359424C67}" srcOrd="0" destOrd="0" presId="urn:microsoft.com/office/officeart/2009/layout/CirclePictureHierarchy"/>
    <dgm:cxn modelId="{CE7328B7-06E0-AE49-894E-4AFC442411AF}" type="presOf" srcId="{6D96271C-E4B6-9349-889E-5A241D9D85BA}" destId="{B06C2E79-176C-344E-BB48-81A9F43B8F7C}" srcOrd="0" destOrd="0" presId="urn:microsoft.com/office/officeart/2009/layout/CirclePictureHierarchy"/>
    <dgm:cxn modelId="{CE393DA5-34DE-BE4F-8415-B1A9E61C87A5}" type="presOf" srcId="{5A20E26F-6ECF-2A41-A183-A6315B68291C}" destId="{6C2C2301-2024-3B42-96AD-975CA9192BE1}" srcOrd="0" destOrd="0" presId="urn:microsoft.com/office/officeart/2009/layout/CirclePictureHierarchy"/>
    <dgm:cxn modelId="{67DDBB59-F640-6C4D-9721-7A0E56EC76BF}" type="presOf" srcId="{F2A1CF0A-B6C0-6441-9711-0F37B3B246FC}" destId="{FD3955D5-0F30-FF4A-A3A3-D06996953E74}" srcOrd="0" destOrd="0" presId="urn:microsoft.com/office/officeart/2009/layout/CirclePictureHierarchy"/>
    <dgm:cxn modelId="{D59763C8-95BE-874D-966C-7A42D6043B50}" type="presParOf" srcId="{D067849E-9676-F840-B2C7-C4330F86AC51}" destId="{03294A9B-8CBB-9A48-98C7-E47B7C7A4C2C}" srcOrd="0" destOrd="0" presId="urn:microsoft.com/office/officeart/2009/layout/CirclePictureHierarchy"/>
    <dgm:cxn modelId="{48D2D3DD-B059-E94E-B8FA-DA922F429FE4}" type="presParOf" srcId="{03294A9B-8CBB-9A48-98C7-E47B7C7A4C2C}" destId="{BA5E67BD-9B6B-9646-B186-68220FAED891}" srcOrd="0" destOrd="0" presId="urn:microsoft.com/office/officeart/2009/layout/CirclePictureHierarchy"/>
    <dgm:cxn modelId="{A3B7F706-ACA9-CD40-B24A-3C585B8DDF3B}" type="presParOf" srcId="{BA5E67BD-9B6B-9646-B186-68220FAED891}" destId="{B5DF780E-B632-0A4D-B018-046581EC4F74}" srcOrd="0" destOrd="0" presId="urn:microsoft.com/office/officeart/2009/layout/CirclePictureHierarchy"/>
    <dgm:cxn modelId="{A0717E2E-862D-054F-AFEF-AC7E8B8A7CCF}" type="presParOf" srcId="{BA5E67BD-9B6B-9646-B186-68220FAED891}" destId="{131DEB11-CDE8-304C-BD45-C35359424C67}" srcOrd="1" destOrd="0" presId="urn:microsoft.com/office/officeart/2009/layout/CirclePictureHierarchy"/>
    <dgm:cxn modelId="{9400BBFF-3CE9-F145-B06F-CD2146AA0C62}" type="presParOf" srcId="{03294A9B-8CBB-9A48-98C7-E47B7C7A4C2C}" destId="{38F3E840-0C1B-8B4F-A739-C522135D5C64}" srcOrd="1" destOrd="0" presId="urn:microsoft.com/office/officeart/2009/layout/CirclePictureHierarchy"/>
    <dgm:cxn modelId="{9E7905CA-4047-EC41-A565-22A19C88693B}" type="presParOf" srcId="{38F3E840-0C1B-8B4F-A739-C522135D5C64}" destId="{DB7A375C-1A05-A240-9157-50A77FDA69F9}" srcOrd="0" destOrd="0" presId="urn:microsoft.com/office/officeart/2009/layout/CirclePictureHierarchy"/>
    <dgm:cxn modelId="{9F9F5978-0581-C443-AAD9-9D92137000BB}" type="presParOf" srcId="{38F3E840-0C1B-8B4F-A739-C522135D5C64}" destId="{CF939F8E-F7C9-DC41-A9F6-7315B2FCB2E5}" srcOrd="1" destOrd="0" presId="urn:microsoft.com/office/officeart/2009/layout/CirclePictureHierarchy"/>
    <dgm:cxn modelId="{195982E5-86A1-2542-8B06-31885B168BB3}" type="presParOf" srcId="{CF939F8E-F7C9-DC41-A9F6-7315B2FCB2E5}" destId="{298BEFFB-2075-1741-9B0F-085C99863610}" srcOrd="0" destOrd="0" presId="urn:microsoft.com/office/officeart/2009/layout/CirclePictureHierarchy"/>
    <dgm:cxn modelId="{E207F7C9-4FB3-AD4D-9AEB-29F587F11729}" type="presParOf" srcId="{298BEFFB-2075-1741-9B0F-085C99863610}" destId="{5B71CBD9-1F6E-7446-BCEF-DCE6B9AFFAED}" srcOrd="0" destOrd="0" presId="urn:microsoft.com/office/officeart/2009/layout/CirclePictureHierarchy"/>
    <dgm:cxn modelId="{7C55F0F8-7952-FE4C-B622-45B7A50770CB}" type="presParOf" srcId="{298BEFFB-2075-1741-9B0F-085C99863610}" destId="{6C2C2301-2024-3B42-96AD-975CA9192BE1}" srcOrd="1" destOrd="0" presId="urn:microsoft.com/office/officeart/2009/layout/CirclePictureHierarchy"/>
    <dgm:cxn modelId="{105263B3-DE91-D54B-90AC-C87403D4DDAD}" type="presParOf" srcId="{CF939F8E-F7C9-DC41-A9F6-7315B2FCB2E5}" destId="{3C75FC5F-3EA0-2744-8B6C-7E3E8510BFFF}" srcOrd="1" destOrd="0" presId="urn:microsoft.com/office/officeart/2009/layout/CirclePictureHierarchy"/>
    <dgm:cxn modelId="{B6E4CAA8-5272-E34D-B50B-EADA7A62D6E6}" type="presParOf" srcId="{3C75FC5F-3EA0-2744-8B6C-7E3E8510BFFF}" destId="{1CE577C6-0200-E348-90C9-2C7178A9AE7A}" srcOrd="0" destOrd="0" presId="urn:microsoft.com/office/officeart/2009/layout/CirclePictureHierarchy"/>
    <dgm:cxn modelId="{435B3D59-1C88-F349-A7FB-8F1DC6E73023}" type="presParOf" srcId="{3C75FC5F-3EA0-2744-8B6C-7E3E8510BFFF}" destId="{5236F254-504C-2C4B-905A-81AB43FBD5C1}" srcOrd="1" destOrd="0" presId="urn:microsoft.com/office/officeart/2009/layout/CirclePictureHierarchy"/>
    <dgm:cxn modelId="{F68F650F-C4FF-E743-8AA0-597C3FE8BC25}" type="presParOf" srcId="{5236F254-504C-2C4B-905A-81AB43FBD5C1}" destId="{E69A39D8-DA74-2843-AC04-71C840402766}" srcOrd="0" destOrd="0" presId="urn:microsoft.com/office/officeart/2009/layout/CirclePictureHierarchy"/>
    <dgm:cxn modelId="{7B644665-F8C3-C44B-8588-98D54A485005}" type="presParOf" srcId="{E69A39D8-DA74-2843-AC04-71C840402766}" destId="{772351F1-471B-4F4A-B18C-47EEFBD58398}" srcOrd="0" destOrd="0" presId="urn:microsoft.com/office/officeart/2009/layout/CirclePictureHierarchy"/>
    <dgm:cxn modelId="{E8605272-BDB3-5549-AA5A-49EB1248A7DB}" type="presParOf" srcId="{E69A39D8-DA74-2843-AC04-71C840402766}" destId="{7E2F4C47-F78B-2D4F-AF61-624C358EF369}" srcOrd="1" destOrd="0" presId="urn:microsoft.com/office/officeart/2009/layout/CirclePictureHierarchy"/>
    <dgm:cxn modelId="{2AE7CFEB-87B6-DE45-8823-91547E20A09C}" type="presParOf" srcId="{5236F254-504C-2C4B-905A-81AB43FBD5C1}" destId="{2B32270A-357F-784A-9A61-2FE98CB557AB}" srcOrd="1" destOrd="0" presId="urn:microsoft.com/office/officeart/2009/layout/CirclePictureHierarchy"/>
    <dgm:cxn modelId="{CF17A2BE-561E-CA45-82D6-2071011BB772}" type="presParOf" srcId="{3C75FC5F-3EA0-2744-8B6C-7E3E8510BFFF}" destId="{FD3955D5-0F30-FF4A-A3A3-D06996953E74}" srcOrd="2" destOrd="0" presId="urn:microsoft.com/office/officeart/2009/layout/CirclePictureHierarchy"/>
    <dgm:cxn modelId="{A10D7F12-A255-774F-B536-362CA6988088}" type="presParOf" srcId="{3C75FC5F-3EA0-2744-8B6C-7E3E8510BFFF}" destId="{308E1D7E-B396-AA42-AB6B-C6B9299BF41C}" srcOrd="3" destOrd="0" presId="urn:microsoft.com/office/officeart/2009/layout/CirclePictureHierarchy"/>
    <dgm:cxn modelId="{BC401E2E-7AA9-E743-B564-A424BA3A32A3}" type="presParOf" srcId="{308E1D7E-B396-AA42-AB6B-C6B9299BF41C}" destId="{1AA73B76-F2A9-C94B-BD4C-5169A2BA5E13}" srcOrd="0" destOrd="0" presId="urn:microsoft.com/office/officeart/2009/layout/CirclePictureHierarchy"/>
    <dgm:cxn modelId="{C8C40B0C-3970-984C-AAD4-5A921C0F1AE1}" type="presParOf" srcId="{1AA73B76-F2A9-C94B-BD4C-5169A2BA5E13}" destId="{5FFD9AAA-871F-AA43-9426-43C698E6FCFA}" srcOrd="0" destOrd="0" presId="urn:microsoft.com/office/officeart/2009/layout/CirclePictureHierarchy"/>
    <dgm:cxn modelId="{1F59DB4D-B165-FC4E-8762-9A03DBA93B4A}" type="presParOf" srcId="{1AA73B76-F2A9-C94B-BD4C-5169A2BA5E13}" destId="{DBE7EAA8-D238-5B45-B1DA-B2BB0BB5E493}" srcOrd="1" destOrd="0" presId="urn:microsoft.com/office/officeart/2009/layout/CirclePictureHierarchy"/>
    <dgm:cxn modelId="{D87F9689-F7D5-0847-9DD0-F22010C0EDAB}" type="presParOf" srcId="{308E1D7E-B396-AA42-AB6B-C6B9299BF41C}" destId="{FF51FB2A-FA3F-4443-ADA1-AE94876EBEFE}" srcOrd="1" destOrd="0" presId="urn:microsoft.com/office/officeart/2009/layout/CirclePictureHierarchy"/>
    <dgm:cxn modelId="{5E41CDDA-483D-D349-A7DE-E372087520D3}" type="presParOf" srcId="{3C75FC5F-3EA0-2744-8B6C-7E3E8510BFFF}" destId="{D1A2ADDE-EA2E-394D-812C-799D78F16D31}" srcOrd="4" destOrd="0" presId="urn:microsoft.com/office/officeart/2009/layout/CirclePictureHierarchy"/>
    <dgm:cxn modelId="{B6BE37FB-FDD5-E545-AF12-8DABD37D0F8B}" type="presParOf" srcId="{3C75FC5F-3EA0-2744-8B6C-7E3E8510BFFF}" destId="{C5DE4325-E78A-6645-8D00-ECC18D03D3C1}" srcOrd="5" destOrd="0" presId="urn:microsoft.com/office/officeart/2009/layout/CirclePictureHierarchy"/>
    <dgm:cxn modelId="{72903493-6C69-5E42-9D0A-65818019A560}" type="presParOf" srcId="{C5DE4325-E78A-6645-8D00-ECC18D03D3C1}" destId="{857EBFF9-4D19-2A45-8916-464E526E3C2F}" srcOrd="0" destOrd="0" presId="urn:microsoft.com/office/officeart/2009/layout/CirclePictureHierarchy"/>
    <dgm:cxn modelId="{DFEED509-99AD-9143-85E1-B7B691AD920F}" type="presParOf" srcId="{857EBFF9-4D19-2A45-8916-464E526E3C2F}" destId="{5F76A42A-B302-7D4A-B674-CFAC1B6F3647}" srcOrd="0" destOrd="0" presId="urn:microsoft.com/office/officeart/2009/layout/CirclePictureHierarchy"/>
    <dgm:cxn modelId="{141B982A-4D4F-264F-A41D-4D34F143436E}" type="presParOf" srcId="{857EBFF9-4D19-2A45-8916-464E526E3C2F}" destId="{8F64E1AF-59FC-B745-AC6A-411E1657FEFE}" srcOrd="1" destOrd="0" presId="urn:microsoft.com/office/officeart/2009/layout/CirclePictureHierarchy"/>
    <dgm:cxn modelId="{4AC856A2-A0D1-EE4B-AF79-9B5C11CB5166}" type="presParOf" srcId="{C5DE4325-E78A-6645-8D00-ECC18D03D3C1}" destId="{99A2D2A3-C553-1541-A688-5EB76B15128A}" srcOrd="1" destOrd="0" presId="urn:microsoft.com/office/officeart/2009/layout/CirclePictureHierarchy"/>
    <dgm:cxn modelId="{2E25DF53-C461-3D4A-86C4-628A3294833D}" type="presParOf" srcId="{38F3E840-0C1B-8B4F-A739-C522135D5C64}" destId="{B06C2E79-176C-344E-BB48-81A9F43B8F7C}" srcOrd="2" destOrd="0" presId="urn:microsoft.com/office/officeart/2009/layout/CirclePictureHierarchy"/>
    <dgm:cxn modelId="{83D5B73C-BE94-0E4A-AFD5-5E66DE409BD3}" type="presParOf" srcId="{38F3E840-0C1B-8B4F-A739-C522135D5C64}" destId="{C3D958F0-71FB-AC48-BDF3-69CA56FF85BA}" srcOrd="3" destOrd="0" presId="urn:microsoft.com/office/officeart/2009/layout/CirclePictureHierarchy"/>
    <dgm:cxn modelId="{3AFF4E62-A7AF-5F42-B0DC-23D74A94B922}" type="presParOf" srcId="{C3D958F0-71FB-AC48-BDF3-69CA56FF85BA}" destId="{2BD54F77-932E-834E-9378-497BDCD8E334}" srcOrd="0" destOrd="0" presId="urn:microsoft.com/office/officeart/2009/layout/CirclePictureHierarchy"/>
    <dgm:cxn modelId="{79080E73-5A81-AA46-ABEB-CC29DCAFD0A7}" type="presParOf" srcId="{2BD54F77-932E-834E-9378-497BDCD8E334}" destId="{31F9AE29-BEA2-1A44-85C6-1925FAC1CFD6}" srcOrd="0" destOrd="0" presId="urn:microsoft.com/office/officeart/2009/layout/CirclePictureHierarchy"/>
    <dgm:cxn modelId="{DDC07305-1179-024D-8B75-6E7F80EAF650}" type="presParOf" srcId="{2BD54F77-932E-834E-9378-497BDCD8E334}" destId="{55DC54CE-F0A6-E640-8169-A8D03988FD2E}" srcOrd="1" destOrd="0" presId="urn:microsoft.com/office/officeart/2009/layout/CirclePictureHierarchy"/>
    <dgm:cxn modelId="{D54B9E72-3D61-AC48-A98B-D9A2802664A3}" type="presParOf" srcId="{C3D958F0-71FB-AC48-BDF3-69CA56FF85BA}" destId="{0A1F79FA-3BC0-F646-83C7-4C480824CCDC}" srcOrd="1" destOrd="0" presId="urn:microsoft.com/office/officeart/2009/layout/CirclePictureHierarchy"/>
    <dgm:cxn modelId="{3C1588D1-8E75-FC4B-B22B-51759517D6CA}" type="presParOf" srcId="{0A1F79FA-3BC0-F646-83C7-4C480824CCDC}" destId="{E5570C4E-5232-D04C-AD77-82B1BF93CAE9}" srcOrd="0" destOrd="0" presId="urn:microsoft.com/office/officeart/2009/layout/CirclePictureHierarchy"/>
    <dgm:cxn modelId="{ABFA1595-A62C-2F42-90A5-0EECB5C49BB1}" type="presParOf" srcId="{0A1F79FA-3BC0-F646-83C7-4C480824CCDC}" destId="{9911B7B3-A6B8-F34F-BB33-D350C8EA2113}" srcOrd="1" destOrd="0" presId="urn:microsoft.com/office/officeart/2009/layout/CirclePictureHierarchy"/>
    <dgm:cxn modelId="{6E19BE2B-B1F6-FA45-AB0E-9A90836C068C}" type="presParOf" srcId="{9911B7B3-A6B8-F34F-BB33-D350C8EA2113}" destId="{721EA3A0-CD82-D44E-8B63-148A8954DAFA}" srcOrd="0" destOrd="0" presId="urn:microsoft.com/office/officeart/2009/layout/CirclePictureHierarchy"/>
    <dgm:cxn modelId="{54B83021-23FE-F543-A0B4-FB75EB2A99AB}" type="presParOf" srcId="{721EA3A0-CD82-D44E-8B63-148A8954DAFA}" destId="{7123C491-3C77-B549-8BD8-FAB0BBC1B464}" srcOrd="0" destOrd="0" presId="urn:microsoft.com/office/officeart/2009/layout/CirclePictureHierarchy"/>
    <dgm:cxn modelId="{461A17E2-1439-EA4A-ABE2-D9C4C5942ECA}" type="presParOf" srcId="{721EA3A0-CD82-D44E-8B63-148A8954DAFA}" destId="{1C670968-A710-764D-8ACD-05AB6D1359BA}" srcOrd="1" destOrd="0" presId="urn:microsoft.com/office/officeart/2009/layout/CirclePictureHierarchy"/>
    <dgm:cxn modelId="{C9975E77-E2E4-3644-8B99-354C39F72DC5}" type="presParOf" srcId="{9911B7B3-A6B8-F34F-BB33-D350C8EA2113}" destId="{BDD16978-1FDA-144E-820F-085E2E5211BB}" srcOrd="1" destOrd="0" presId="urn:microsoft.com/office/officeart/2009/layout/CirclePictureHierarchy"/>
    <dgm:cxn modelId="{7DE6EF48-0A95-3547-8E4E-A28AA264DA94}" type="presParOf" srcId="{0A1F79FA-3BC0-F646-83C7-4C480824CCDC}" destId="{0DD8E39C-D826-6742-B53A-DB2BE6DD22EA}" srcOrd="2" destOrd="0" presId="urn:microsoft.com/office/officeart/2009/layout/CirclePictureHierarchy"/>
    <dgm:cxn modelId="{C520488C-4FF4-024A-803D-AE82102670B0}" type="presParOf" srcId="{0A1F79FA-3BC0-F646-83C7-4C480824CCDC}" destId="{2312C084-A791-784A-93FC-948BD4A131CF}" srcOrd="3" destOrd="0" presId="urn:microsoft.com/office/officeart/2009/layout/CirclePictureHierarchy"/>
    <dgm:cxn modelId="{86323B11-387F-A346-9943-50A882BA97F1}" type="presParOf" srcId="{2312C084-A791-784A-93FC-948BD4A131CF}" destId="{DA28F3D8-EB3B-7B40-9F69-2A37CBDAD122}" srcOrd="0" destOrd="0" presId="urn:microsoft.com/office/officeart/2009/layout/CirclePictureHierarchy"/>
    <dgm:cxn modelId="{2245F726-F1D3-FA4C-8817-63A01F0B7177}" type="presParOf" srcId="{DA28F3D8-EB3B-7B40-9F69-2A37CBDAD122}" destId="{B38697AE-CBD9-8741-A755-309AC1AB179D}" srcOrd="0" destOrd="0" presId="urn:microsoft.com/office/officeart/2009/layout/CirclePictureHierarchy"/>
    <dgm:cxn modelId="{8E48B4FF-725C-5348-B324-6027667A2FFF}" type="presParOf" srcId="{DA28F3D8-EB3B-7B40-9F69-2A37CBDAD122}" destId="{EA9A6740-C944-F14F-AC81-ED6D40E597A2}" srcOrd="1" destOrd="0" presId="urn:microsoft.com/office/officeart/2009/layout/CirclePictureHierarchy"/>
    <dgm:cxn modelId="{808F6555-1D84-C045-A913-55B0A8CE4FD2}" type="presParOf" srcId="{2312C084-A791-784A-93FC-948BD4A131CF}" destId="{4A177E71-5FAE-0E4C-94F4-915129D11D7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6F7F82-D377-4A90-ADA7-C664D7C0185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A3B429-9A6A-44B9-A0D2-512F62A0E47E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itchFamily="18" charset="0"/>
            </a:rPr>
            <a:t>KHÁI NIỆM</a:t>
          </a:r>
          <a:endParaRPr lang="en-US" dirty="0">
            <a:solidFill>
              <a:schemeClr val="tx1"/>
            </a:solidFill>
            <a:latin typeface="Cambria" pitchFamily="18" charset="0"/>
          </a:endParaRPr>
        </a:p>
      </dgm:t>
    </dgm:pt>
    <dgm:pt modelId="{3C51C10C-0CC5-4DEC-87A4-18C6B52AF6FE}" type="parTrans" cxnId="{DC6A8B21-0047-47EB-9A4D-D6E9CA68EB86}">
      <dgm:prSet/>
      <dgm:spPr/>
      <dgm:t>
        <a:bodyPr/>
        <a:lstStyle/>
        <a:p>
          <a:endParaRPr lang="en-US"/>
        </a:p>
      </dgm:t>
    </dgm:pt>
    <dgm:pt modelId="{2F2676C5-2BF0-42DC-B073-D378E04AAB7D}" type="sibTrans" cxnId="{DC6A8B21-0047-47EB-9A4D-D6E9CA68EB86}">
      <dgm:prSet/>
      <dgm:spPr/>
      <dgm:t>
        <a:bodyPr/>
        <a:lstStyle/>
        <a:p>
          <a:endParaRPr lang="en-US"/>
        </a:p>
      </dgm:t>
    </dgm:pt>
    <dgm:pt modelId="{D5946413-91A7-45B5-9739-BE27C8AFAFB5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mbria" pitchFamily="18" charset="0"/>
            </a:rPr>
            <a:t>CÁC DẠNG BÀI</a:t>
          </a:r>
          <a:endParaRPr lang="en-US" dirty="0">
            <a:solidFill>
              <a:schemeClr val="tx1"/>
            </a:solidFill>
            <a:latin typeface="Cambria" pitchFamily="18" charset="0"/>
          </a:endParaRPr>
        </a:p>
      </dgm:t>
    </dgm:pt>
    <dgm:pt modelId="{F8268B0D-9CC5-4C20-AD4A-5371B113B754}" type="parTrans" cxnId="{E5D66650-BFE9-45CC-8261-189B0AE23F04}">
      <dgm:prSet/>
      <dgm:spPr/>
      <dgm:t>
        <a:bodyPr/>
        <a:lstStyle/>
        <a:p>
          <a:endParaRPr lang="en-US"/>
        </a:p>
      </dgm:t>
    </dgm:pt>
    <dgm:pt modelId="{CC592FC2-B6F3-488F-A970-0A578DFD8D80}" type="sibTrans" cxnId="{E5D66650-BFE9-45CC-8261-189B0AE23F04}">
      <dgm:prSet/>
      <dgm:spPr/>
      <dgm:t>
        <a:bodyPr/>
        <a:lstStyle/>
        <a:p>
          <a:endParaRPr lang="en-US"/>
        </a:p>
      </dgm:t>
    </dgm:pt>
    <dgm:pt modelId="{D529B3C1-DDF2-4C8D-A3D2-163CA6DAAB2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Cambria" pitchFamily="18" charset="0"/>
            </a:rPr>
            <a:t>KỸ NĂNG VIẾT </a:t>
          </a:r>
          <a:endParaRPr lang="en-US" dirty="0">
            <a:solidFill>
              <a:schemeClr val="tx1"/>
            </a:solidFill>
            <a:latin typeface="Cambria" pitchFamily="18" charset="0"/>
          </a:endParaRPr>
        </a:p>
      </dgm:t>
    </dgm:pt>
    <dgm:pt modelId="{8013B940-3D7F-44EC-BA87-8F3F1ECFD54D}" type="parTrans" cxnId="{432926D6-4568-465D-A5D6-AEAF9E29E4CB}">
      <dgm:prSet/>
      <dgm:spPr/>
      <dgm:t>
        <a:bodyPr/>
        <a:lstStyle/>
        <a:p>
          <a:endParaRPr lang="en-US"/>
        </a:p>
      </dgm:t>
    </dgm:pt>
    <dgm:pt modelId="{3D2C2E01-0D30-4426-9A09-F4C25AA66825}" type="sibTrans" cxnId="{432926D6-4568-465D-A5D6-AEAF9E29E4CB}">
      <dgm:prSet/>
      <dgm:spPr/>
      <dgm:t>
        <a:bodyPr/>
        <a:lstStyle/>
        <a:p>
          <a:endParaRPr lang="en-US"/>
        </a:p>
      </dgm:t>
    </dgm:pt>
    <dgm:pt modelId="{BDF8E4E8-4215-42B8-9435-56D065C7DE8D}">
      <dgm:prSet phldrT="[Text]"/>
      <dgm:spPr>
        <a:solidFill>
          <a:srgbClr val="A7659F"/>
        </a:solidFill>
      </dgm:spPr>
      <dgm:t>
        <a:bodyPr/>
        <a:lstStyle/>
        <a:p>
          <a:r>
            <a:rPr lang="en-US" dirty="0" smtClean="0">
              <a:latin typeface="Cambria" pitchFamily="18" charset="0"/>
            </a:rPr>
            <a:t>LƯU </a:t>
          </a:r>
          <a:r>
            <a:rPr lang="en-US" dirty="0" err="1" smtClean="0">
              <a:latin typeface="Cambria" pitchFamily="18" charset="0"/>
            </a:rPr>
            <a:t>Ý</a:t>
          </a:r>
          <a:endParaRPr lang="en-US" dirty="0">
            <a:latin typeface="Cambria" pitchFamily="18" charset="0"/>
          </a:endParaRPr>
        </a:p>
      </dgm:t>
    </dgm:pt>
    <dgm:pt modelId="{980515A7-0D52-4481-96B2-4EBF48AA4E6A}" type="parTrans" cxnId="{2D71BF55-1DAF-483B-9D70-BC7089CA1CA4}">
      <dgm:prSet/>
      <dgm:spPr/>
      <dgm:t>
        <a:bodyPr/>
        <a:lstStyle/>
        <a:p>
          <a:endParaRPr lang="en-US"/>
        </a:p>
      </dgm:t>
    </dgm:pt>
    <dgm:pt modelId="{AAED1660-8378-4230-84BA-C75684DFEB33}" type="sibTrans" cxnId="{2D71BF55-1DAF-483B-9D70-BC7089CA1CA4}">
      <dgm:prSet/>
      <dgm:spPr/>
      <dgm:t>
        <a:bodyPr/>
        <a:lstStyle/>
        <a:p>
          <a:endParaRPr lang="en-US"/>
        </a:p>
      </dgm:t>
    </dgm:pt>
    <dgm:pt modelId="{D99182AE-5FEB-4426-8D4F-A3F52AB9BE9D}" type="pres">
      <dgm:prSet presAssocID="{AE6F7F82-D377-4A90-ADA7-C664D7C0185B}" presName="linearFlow" presStyleCnt="0">
        <dgm:presLayoutVars>
          <dgm:dir/>
          <dgm:resizeHandles val="exact"/>
        </dgm:presLayoutVars>
      </dgm:prSet>
      <dgm:spPr/>
    </dgm:pt>
    <dgm:pt modelId="{E7A7C571-C1FF-4BC7-975E-98E99A9264DE}" type="pres">
      <dgm:prSet presAssocID="{13A3B429-9A6A-44B9-A0D2-512F62A0E47E}" presName="composite" presStyleCnt="0"/>
      <dgm:spPr/>
    </dgm:pt>
    <dgm:pt modelId="{E34D7FAD-19B4-4E2F-8EF6-BCFE2E8F930A}" type="pres">
      <dgm:prSet presAssocID="{13A3B429-9A6A-44B9-A0D2-512F62A0E47E}" presName="imgShp" presStyleLbl="fgImgPlace1" presStyleIdx="0" presStyleCnt="4" custLinFactX="27002" custLinFactNeighborX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FD5FD0-0566-44F1-869C-42C4112AEAA0}" type="pres">
      <dgm:prSet presAssocID="{13A3B429-9A6A-44B9-A0D2-512F62A0E47E}" presName="txShp" presStyleLbl="node1" presStyleIdx="0" presStyleCnt="4" custLinFactNeighborX="18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3FFDC-42B0-4D9B-8590-C34204F21B15}" type="pres">
      <dgm:prSet presAssocID="{2F2676C5-2BF0-42DC-B073-D378E04AAB7D}" presName="spacing" presStyleCnt="0"/>
      <dgm:spPr/>
    </dgm:pt>
    <dgm:pt modelId="{3AE99D5C-05B0-48DA-8EC8-297079E4552D}" type="pres">
      <dgm:prSet presAssocID="{D5946413-91A7-45B5-9739-BE27C8AFAFB5}" presName="composite" presStyleCnt="0"/>
      <dgm:spPr/>
    </dgm:pt>
    <dgm:pt modelId="{AFC18992-42CA-443D-B2F5-57FFD4BE276E}" type="pres">
      <dgm:prSet presAssocID="{D5946413-91A7-45B5-9739-BE27C8AFAFB5}" presName="imgShp" presStyleLbl="fgImgPlace1" presStyleIdx="1" presStyleCnt="4" custLinFactNeighborX="915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EB1375-7032-4D97-91A8-A7935FF6DBB9}" type="pres">
      <dgm:prSet presAssocID="{D5946413-91A7-45B5-9739-BE27C8AFAFB5}" presName="txShp" presStyleLbl="node1" presStyleIdx="1" presStyleCnt="4" custLinFactNeighborX="13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397D2-F2FF-42EF-B2A4-F77F05A807DC}" type="pres">
      <dgm:prSet presAssocID="{CC592FC2-B6F3-488F-A970-0A578DFD8D80}" presName="spacing" presStyleCnt="0"/>
      <dgm:spPr/>
    </dgm:pt>
    <dgm:pt modelId="{C3715A2B-AC2F-4F62-B512-1C45F1BE1012}" type="pres">
      <dgm:prSet presAssocID="{D529B3C1-DDF2-4C8D-A3D2-163CA6DAAB27}" presName="composite" presStyleCnt="0"/>
      <dgm:spPr/>
    </dgm:pt>
    <dgm:pt modelId="{9F3C1598-1603-4B9C-B2F4-E168577F86DB}" type="pres">
      <dgm:prSet presAssocID="{D529B3C1-DDF2-4C8D-A3D2-163CA6DAAB27}" presName="imgShp" presStyleLbl="fgImgPlace1" presStyleIdx="2" presStyleCnt="4" custLinFactNeighborX="396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4453E9-377E-4C15-BA99-8F732BBDF293}" type="pres">
      <dgm:prSet presAssocID="{D529B3C1-DDF2-4C8D-A3D2-163CA6DAAB27}" presName="txShp" presStyleLbl="node1" presStyleIdx="2" presStyleCnt="4" custLinFactNeighborX="5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79565-941C-457E-A73A-CBEA978F314C}" type="pres">
      <dgm:prSet presAssocID="{3D2C2E01-0D30-4426-9A09-F4C25AA66825}" presName="spacing" presStyleCnt="0"/>
      <dgm:spPr/>
    </dgm:pt>
    <dgm:pt modelId="{5859B407-3331-407D-9BD0-529D1D40CA82}" type="pres">
      <dgm:prSet presAssocID="{BDF8E4E8-4215-42B8-9435-56D065C7DE8D}" presName="composite" presStyleCnt="0"/>
      <dgm:spPr/>
    </dgm:pt>
    <dgm:pt modelId="{030F81A9-AC3D-4BDD-916F-B8A6E38E8C4D}" type="pres">
      <dgm:prSet presAssocID="{BDF8E4E8-4215-42B8-9435-56D065C7DE8D}" presName="imgShp" presStyleLbl="fgImgPlace1" presStyleIdx="3" presStyleCnt="4" custLinFactNeighborX="-410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6025FF4-C5BA-439E-9FF1-2D50299E1C17}" type="pres">
      <dgm:prSet presAssocID="{BDF8E4E8-4215-42B8-9435-56D065C7DE8D}" presName="txShp" presStyleLbl="node1" presStyleIdx="3" presStyleCnt="4" custLinFactNeighborX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1CA40-2D43-0344-8592-F27AE2E26592}" type="presOf" srcId="{D5946413-91A7-45B5-9739-BE27C8AFAFB5}" destId="{1AEB1375-7032-4D97-91A8-A7935FF6DBB9}" srcOrd="0" destOrd="0" presId="urn:microsoft.com/office/officeart/2005/8/layout/vList3#1"/>
    <dgm:cxn modelId="{DC6A8B21-0047-47EB-9A4D-D6E9CA68EB86}" srcId="{AE6F7F82-D377-4A90-ADA7-C664D7C0185B}" destId="{13A3B429-9A6A-44B9-A0D2-512F62A0E47E}" srcOrd="0" destOrd="0" parTransId="{3C51C10C-0CC5-4DEC-87A4-18C6B52AF6FE}" sibTransId="{2F2676C5-2BF0-42DC-B073-D378E04AAB7D}"/>
    <dgm:cxn modelId="{2D71BF55-1DAF-483B-9D70-BC7089CA1CA4}" srcId="{AE6F7F82-D377-4A90-ADA7-C664D7C0185B}" destId="{BDF8E4E8-4215-42B8-9435-56D065C7DE8D}" srcOrd="3" destOrd="0" parTransId="{980515A7-0D52-4481-96B2-4EBF48AA4E6A}" sibTransId="{AAED1660-8378-4230-84BA-C75684DFEB33}"/>
    <dgm:cxn modelId="{D964F54F-ADD7-D242-8234-227552B3CFD8}" type="presOf" srcId="{BDF8E4E8-4215-42B8-9435-56D065C7DE8D}" destId="{E6025FF4-C5BA-439E-9FF1-2D50299E1C17}" srcOrd="0" destOrd="0" presId="urn:microsoft.com/office/officeart/2005/8/layout/vList3#1"/>
    <dgm:cxn modelId="{E5D66650-BFE9-45CC-8261-189B0AE23F04}" srcId="{AE6F7F82-D377-4A90-ADA7-C664D7C0185B}" destId="{D5946413-91A7-45B5-9739-BE27C8AFAFB5}" srcOrd="1" destOrd="0" parTransId="{F8268B0D-9CC5-4C20-AD4A-5371B113B754}" sibTransId="{CC592FC2-B6F3-488F-A970-0A578DFD8D80}"/>
    <dgm:cxn modelId="{432926D6-4568-465D-A5D6-AEAF9E29E4CB}" srcId="{AE6F7F82-D377-4A90-ADA7-C664D7C0185B}" destId="{D529B3C1-DDF2-4C8D-A3D2-163CA6DAAB27}" srcOrd="2" destOrd="0" parTransId="{8013B940-3D7F-44EC-BA87-8F3F1ECFD54D}" sibTransId="{3D2C2E01-0D30-4426-9A09-F4C25AA66825}"/>
    <dgm:cxn modelId="{EC5E735A-F76C-1447-A5BD-879378E2C159}" type="presOf" srcId="{D529B3C1-DDF2-4C8D-A3D2-163CA6DAAB27}" destId="{8D4453E9-377E-4C15-BA99-8F732BBDF293}" srcOrd="0" destOrd="0" presId="urn:microsoft.com/office/officeart/2005/8/layout/vList3#1"/>
    <dgm:cxn modelId="{3CC153A9-AD64-8C4B-887F-F181C687D4D8}" type="presOf" srcId="{13A3B429-9A6A-44B9-A0D2-512F62A0E47E}" destId="{6BFD5FD0-0566-44F1-869C-42C4112AEAA0}" srcOrd="0" destOrd="0" presId="urn:microsoft.com/office/officeart/2005/8/layout/vList3#1"/>
    <dgm:cxn modelId="{558EC61E-B354-4F46-84F3-F5D89F63A7A3}" type="presOf" srcId="{AE6F7F82-D377-4A90-ADA7-C664D7C0185B}" destId="{D99182AE-5FEB-4426-8D4F-A3F52AB9BE9D}" srcOrd="0" destOrd="0" presId="urn:microsoft.com/office/officeart/2005/8/layout/vList3#1"/>
    <dgm:cxn modelId="{FA50574B-42A8-EF41-9774-1AAD18B7E93B}" type="presParOf" srcId="{D99182AE-5FEB-4426-8D4F-A3F52AB9BE9D}" destId="{E7A7C571-C1FF-4BC7-975E-98E99A9264DE}" srcOrd="0" destOrd="0" presId="urn:microsoft.com/office/officeart/2005/8/layout/vList3#1"/>
    <dgm:cxn modelId="{15B0C2AD-13B0-C245-8EDA-5679B4436E44}" type="presParOf" srcId="{E7A7C571-C1FF-4BC7-975E-98E99A9264DE}" destId="{E34D7FAD-19B4-4E2F-8EF6-BCFE2E8F930A}" srcOrd="0" destOrd="0" presId="urn:microsoft.com/office/officeart/2005/8/layout/vList3#1"/>
    <dgm:cxn modelId="{36C1BA33-50A8-F44A-9BE8-70E3566DD304}" type="presParOf" srcId="{E7A7C571-C1FF-4BC7-975E-98E99A9264DE}" destId="{6BFD5FD0-0566-44F1-869C-42C4112AEAA0}" srcOrd="1" destOrd="0" presId="urn:microsoft.com/office/officeart/2005/8/layout/vList3#1"/>
    <dgm:cxn modelId="{982BA177-2F63-5840-B210-CF417F1537E3}" type="presParOf" srcId="{D99182AE-5FEB-4426-8D4F-A3F52AB9BE9D}" destId="{CA83FFDC-42B0-4D9B-8590-C34204F21B15}" srcOrd="1" destOrd="0" presId="urn:microsoft.com/office/officeart/2005/8/layout/vList3#1"/>
    <dgm:cxn modelId="{5D551934-D9DA-EF4A-B757-820FB646B419}" type="presParOf" srcId="{D99182AE-5FEB-4426-8D4F-A3F52AB9BE9D}" destId="{3AE99D5C-05B0-48DA-8EC8-297079E4552D}" srcOrd="2" destOrd="0" presId="urn:microsoft.com/office/officeart/2005/8/layout/vList3#1"/>
    <dgm:cxn modelId="{49EBDDE2-4960-8342-8139-2E6BEF783E01}" type="presParOf" srcId="{3AE99D5C-05B0-48DA-8EC8-297079E4552D}" destId="{AFC18992-42CA-443D-B2F5-57FFD4BE276E}" srcOrd="0" destOrd="0" presId="urn:microsoft.com/office/officeart/2005/8/layout/vList3#1"/>
    <dgm:cxn modelId="{36BE6BAD-3990-D541-B7F6-AED833DAD8B3}" type="presParOf" srcId="{3AE99D5C-05B0-48DA-8EC8-297079E4552D}" destId="{1AEB1375-7032-4D97-91A8-A7935FF6DBB9}" srcOrd="1" destOrd="0" presId="urn:microsoft.com/office/officeart/2005/8/layout/vList3#1"/>
    <dgm:cxn modelId="{C6BB4881-2B0B-4647-B01E-DAFBB98B1DF3}" type="presParOf" srcId="{D99182AE-5FEB-4426-8D4F-A3F52AB9BE9D}" destId="{56E397D2-F2FF-42EF-B2A4-F77F05A807DC}" srcOrd="3" destOrd="0" presId="urn:microsoft.com/office/officeart/2005/8/layout/vList3#1"/>
    <dgm:cxn modelId="{BDF8B48E-07CB-B247-8B25-BED90D2DD609}" type="presParOf" srcId="{D99182AE-5FEB-4426-8D4F-A3F52AB9BE9D}" destId="{C3715A2B-AC2F-4F62-B512-1C45F1BE1012}" srcOrd="4" destOrd="0" presId="urn:microsoft.com/office/officeart/2005/8/layout/vList3#1"/>
    <dgm:cxn modelId="{878BC992-7302-594B-B0EE-1EBE2755CD57}" type="presParOf" srcId="{C3715A2B-AC2F-4F62-B512-1C45F1BE1012}" destId="{9F3C1598-1603-4B9C-B2F4-E168577F86DB}" srcOrd="0" destOrd="0" presId="urn:microsoft.com/office/officeart/2005/8/layout/vList3#1"/>
    <dgm:cxn modelId="{7ADC48EC-844B-FF40-A297-566AC4B78084}" type="presParOf" srcId="{C3715A2B-AC2F-4F62-B512-1C45F1BE1012}" destId="{8D4453E9-377E-4C15-BA99-8F732BBDF293}" srcOrd="1" destOrd="0" presId="urn:microsoft.com/office/officeart/2005/8/layout/vList3#1"/>
    <dgm:cxn modelId="{435496C7-0014-7745-ADD3-C5DD2834C167}" type="presParOf" srcId="{D99182AE-5FEB-4426-8D4F-A3F52AB9BE9D}" destId="{FE079565-941C-457E-A73A-CBEA978F314C}" srcOrd="5" destOrd="0" presId="urn:microsoft.com/office/officeart/2005/8/layout/vList3#1"/>
    <dgm:cxn modelId="{631B4E7B-1828-3841-B625-695E8454C42F}" type="presParOf" srcId="{D99182AE-5FEB-4426-8D4F-A3F52AB9BE9D}" destId="{5859B407-3331-407D-9BD0-529D1D40CA82}" srcOrd="6" destOrd="0" presId="urn:microsoft.com/office/officeart/2005/8/layout/vList3#1"/>
    <dgm:cxn modelId="{AF79025A-7E3D-6B45-98A4-BD709C226791}" type="presParOf" srcId="{5859B407-3331-407D-9BD0-529D1D40CA82}" destId="{030F81A9-AC3D-4BDD-916F-B8A6E38E8C4D}" srcOrd="0" destOrd="0" presId="urn:microsoft.com/office/officeart/2005/8/layout/vList3#1"/>
    <dgm:cxn modelId="{CBB17C6B-2E23-8447-98E1-F5BE4461C7BD}" type="presParOf" srcId="{5859B407-3331-407D-9BD0-529D1D40CA82}" destId="{E6025FF4-C5BA-439E-9FF1-2D50299E1C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6842-F7AF-7745-9578-164E52469F7A}">
      <dsp:nvSpPr>
        <dsp:cNvPr id="0" name=""/>
        <dsp:cNvSpPr/>
      </dsp:nvSpPr>
      <dsp:spPr>
        <a:xfrm>
          <a:off x="2545363" y="526063"/>
          <a:ext cx="3596072" cy="3596072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70AF9-9E57-C54B-B7B7-091381475D07}">
      <dsp:nvSpPr>
        <dsp:cNvPr id="0" name=""/>
        <dsp:cNvSpPr/>
      </dsp:nvSpPr>
      <dsp:spPr>
        <a:xfrm>
          <a:off x="2545363" y="526063"/>
          <a:ext cx="3596072" cy="3596072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3D88-5680-FA40-BB1B-A389633F7A67}">
      <dsp:nvSpPr>
        <dsp:cNvPr id="0" name=""/>
        <dsp:cNvSpPr/>
      </dsp:nvSpPr>
      <dsp:spPr>
        <a:xfrm>
          <a:off x="2545363" y="526063"/>
          <a:ext cx="3596072" cy="3596072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D4C6-EAFA-7841-895B-74098B3E19F3}">
      <dsp:nvSpPr>
        <dsp:cNvPr id="0" name=""/>
        <dsp:cNvSpPr/>
      </dsp:nvSpPr>
      <dsp:spPr>
        <a:xfrm>
          <a:off x="2545363" y="526063"/>
          <a:ext cx="3596072" cy="3596072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E1FD7-3BBE-4D45-A425-2DFD09253711}">
      <dsp:nvSpPr>
        <dsp:cNvPr id="0" name=""/>
        <dsp:cNvSpPr/>
      </dsp:nvSpPr>
      <dsp:spPr>
        <a:xfrm>
          <a:off x="2438398" y="-285749"/>
          <a:ext cx="3810003" cy="521969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E0D8D-E3AC-D740-ABE6-06313B339C3B}">
      <dsp:nvSpPr>
        <dsp:cNvPr id="0" name=""/>
        <dsp:cNvSpPr/>
      </dsp:nvSpPr>
      <dsp:spPr>
        <a:xfrm>
          <a:off x="2545363" y="526063"/>
          <a:ext cx="3596072" cy="3596072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BEB0B-7E8A-584E-AEF4-6EAA569BC485}">
      <dsp:nvSpPr>
        <dsp:cNvPr id="0" name=""/>
        <dsp:cNvSpPr/>
      </dsp:nvSpPr>
      <dsp:spPr>
        <a:xfrm>
          <a:off x="3536435" y="1517135"/>
          <a:ext cx="1613929" cy="161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2D605"/>
              </a:solidFill>
            </a:rPr>
            <a:t>3.2.Chức </a:t>
          </a:r>
          <a:r>
            <a:rPr lang="en-US" sz="2300" kern="1200" dirty="0" err="1" smtClean="0">
              <a:solidFill>
                <a:srgbClr val="F2D605"/>
              </a:solidFill>
            </a:rPr>
            <a:t>năng</a:t>
          </a:r>
          <a:r>
            <a:rPr lang="en-US" sz="2300" kern="1200" dirty="0" smtClean="0">
              <a:solidFill>
                <a:srgbClr val="F2D605"/>
              </a:solidFill>
            </a:rPr>
            <a:t> </a:t>
          </a:r>
          <a:r>
            <a:rPr lang="en-US" sz="2300" kern="1200" dirty="0" err="1" smtClean="0">
              <a:solidFill>
                <a:srgbClr val="F2D605"/>
              </a:solidFill>
            </a:rPr>
            <a:t>tiêu</a:t>
          </a:r>
          <a:r>
            <a:rPr lang="en-US" sz="2300" kern="1200" dirty="0" smtClean="0">
              <a:solidFill>
                <a:srgbClr val="F2D605"/>
              </a:solidFill>
            </a:rPr>
            <a:t> </a:t>
          </a:r>
          <a:r>
            <a:rPr lang="en-US" sz="2300" kern="1200" dirty="0" err="1" smtClean="0">
              <a:solidFill>
                <a:srgbClr val="F2D605"/>
              </a:solidFill>
            </a:rPr>
            <a:t>đề</a:t>
          </a:r>
          <a:endParaRPr lang="en-US" sz="2300" kern="1200" dirty="0">
            <a:solidFill>
              <a:srgbClr val="F2D605"/>
            </a:solidFill>
          </a:endParaRPr>
        </a:p>
      </dsp:txBody>
      <dsp:txXfrm>
        <a:off x="3772789" y="1753489"/>
        <a:ext cx="1141221" cy="1141221"/>
      </dsp:txXfrm>
    </dsp:sp>
    <dsp:sp modelId="{F6718279-C7C0-B04D-9B85-09DDD524CC59}">
      <dsp:nvSpPr>
        <dsp:cNvPr id="0" name=""/>
        <dsp:cNvSpPr/>
      </dsp:nvSpPr>
      <dsp:spPr>
        <a:xfrm>
          <a:off x="3778524" y="1859"/>
          <a:ext cx="1129750" cy="112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Thu </a:t>
          </a:r>
          <a:r>
            <a:rPr lang="en-US" sz="1600" kern="1200" dirty="0" err="1" smtClean="0"/>
            <a:t>hút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sự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chú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ý</a:t>
          </a:r>
          <a:endParaRPr lang="en-US" sz="1600" kern="1200" dirty="0"/>
        </a:p>
      </dsp:txBody>
      <dsp:txXfrm>
        <a:off x="3943972" y="167307"/>
        <a:ext cx="798854" cy="798854"/>
      </dsp:txXfrm>
    </dsp:sp>
    <dsp:sp modelId="{791918C3-E7AE-7D49-8939-EB5614EF0D0E}">
      <dsp:nvSpPr>
        <dsp:cNvPr id="0" name=""/>
        <dsp:cNvSpPr/>
      </dsp:nvSpPr>
      <dsp:spPr>
        <a:xfrm>
          <a:off x="5300447" y="880541"/>
          <a:ext cx="1129750" cy="1129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Cung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cấp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thông</a:t>
          </a:r>
          <a:r>
            <a:rPr lang="en-US" sz="1600" kern="1200" dirty="0" smtClean="0"/>
            <a:t> tin </a:t>
          </a:r>
          <a:r>
            <a:rPr lang="en-US" sz="1600" kern="1200" dirty="0" err="1" smtClean="0"/>
            <a:t>chính</a:t>
          </a:r>
          <a:endParaRPr lang="en-US" sz="1600" kern="1200" dirty="0"/>
        </a:p>
      </dsp:txBody>
      <dsp:txXfrm>
        <a:off x="5465895" y="1045989"/>
        <a:ext cx="798854" cy="798854"/>
      </dsp:txXfrm>
    </dsp:sp>
    <dsp:sp modelId="{3AEEE8D3-69EA-F24D-B230-22A6E0E4C9CA}">
      <dsp:nvSpPr>
        <dsp:cNvPr id="0" name=""/>
        <dsp:cNvSpPr/>
      </dsp:nvSpPr>
      <dsp:spPr>
        <a:xfrm>
          <a:off x="5300447" y="2637907"/>
          <a:ext cx="1129750" cy="11297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Giúp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chọn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bài</a:t>
          </a:r>
          <a:endParaRPr lang="en-US" sz="1600" kern="1200" dirty="0"/>
        </a:p>
      </dsp:txBody>
      <dsp:txXfrm>
        <a:off x="5465895" y="2803355"/>
        <a:ext cx="798854" cy="798854"/>
      </dsp:txXfrm>
    </dsp:sp>
    <dsp:sp modelId="{1703E0BC-4C5C-ED41-A29B-864A9EECEDAB}">
      <dsp:nvSpPr>
        <dsp:cNvPr id="0" name=""/>
        <dsp:cNvSpPr/>
      </dsp:nvSpPr>
      <dsp:spPr>
        <a:xfrm>
          <a:off x="3778524" y="3516590"/>
          <a:ext cx="1129750" cy="11297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Khiến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muốn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đọc</a:t>
          </a:r>
          <a:endParaRPr lang="en-US" sz="1600" kern="1200" dirty="0"/>
        </a:p>
      </dsp:txBody>
      <dsp:txXfrm>
        <a:off x="3943972" y="3682038"/>
        <a:ext cx="798854" cy="798854"/>
      </dsp:txXfrm>
    </dsp:sp>
    <dsp:sp modelId="{60091663-718C-5A4E-8CB1-B4880F095FFC}">
      <dsp:nvSpPr>
        <dsp:cNvPr id="0" name=""/>
        <dsp:cNvSpPr/>
      </dsp:nvSpPr>
      <dsp:spPr>
        <a:xfrm>
          <a:off x="2256601" y="2637907"/>
          <a:ext cx="1129750" cy="1129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Tổ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chức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báo</a:t>
          </a:r>
          <a:endParaRPr lang="en-US" sz="1600" kern="1200" dirty="0"/>
        </a:p>
      </dsp:txBody>
      <dsp:txXfrm>
        <a:off x="2422049" y="2803355"/>
        <a:ext cx="798854" cy="798854"/>
      </dsp:txXfrm>
    </dsp:sp>
    <dsp:sp modelId="{E5D09AD5-D667-DF4D-9BC1-01706037DDF3}">
      <dsp:nvSpPr>
        <dsp:cNvPr id="0" name=""/>
        <dsp:cNvSpPr/>
      </dsp:nvSpPr>
      <dsp:spPr>
        <a:xfrm>
          <a:off x="2256601" y="880541"/>
          <a:ext cx="1129750" cy="112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  <a:bevelB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Sắp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xếp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thông</a:t>
          </a:r>
          <a:r>
            <a:rPr lang="en-US" sz="1600" kern="1200" dirty="0" smtClean="0"/>
            <a:t> tin</a:t>
          </a:r>
          <a:endParaRPr lang="en-US" sz="1600" kern="1200" dirty="0"/>
        </a:p>
      </dsp:txBody>
      <dsp:txXfrm>
        <a:off x="2422049" y="1045989"/>
        <a:ext cx="798854" cy="7988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53A99-0C9B-7D49-930F-8875EDD57488}">
      <dsp:nvSpPr>
        <dsp:cNvPr id="0" name=""/>
        <dsp:cNvSpPr/>
      </dsp:nvSpPr>
      <dsp:spPr>
        <a:xfrm>
          <a:off x="0" y="0"/>
          <a:ext cx="7924800" cy="198024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9E56B-FAD3-1A45-825D-CFD83EAFC657}">
      <dsp:nvSpPr>
        <dsp:cNvPr id="0" name=""/>
        <dsp:cNvSpPr/>
      </dsp:nvSpPr>
      <dsp:spPr>
        <a:xfrm>
          <a:off x="240290" y="264033"/>
          <a:ext cx="1378559" cy="14521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930F8-06B6-814A-8721-8B9391A02585}">
      <dsp:nvSpPr>
        <dsp:cNvPr id="0" name=""/>
        <dsp:cNvSpPr/>
      </dsp:nvSpPr>
      <dsp:spPr>
        <a:xfrm rot="10800000">
          <a:off x="240290" y="1980247"/>
          <a:ext cx="1378559" cy="24203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Trả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lời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các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câu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hỏi</a:t>
          </a:r>
          <a:r>
            <a:rPr lang="en-US" sz="1600" kern="1200" dirty="0" smtClean="0"/>
            <a:t> </a:t>
          </a:r>
          <a:r>
            <a:rPr lang="nl-NL" sz="1600" i="1" kern="1200" dirty="0" err="1" smtClean="0"/>
            <a:t>Chuyện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đã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xảy</a:t>
          </a:r>
          <a:r>
            <a:rPr lang="nl-NL" sz="1600" i="1" kern="1200" dirty="0" smtClean="0"/>
            <a:t> ra"? </a:t>
          </a:r>
          <a:r>
            <a:rPr lang="nl-NL" sz="1600" i="1" kern="1200" dirty="0" err="1" smtClean="0"/>
            <a:t>Xảy</a:t>
          </a:r>
          <a:r>
            <a:rPr lang="nl-NL" sz="1600" i="1" kern="1200" dirty="0" smtClean="0"/>
            <a:t> ra </a:t>
          </a:r>
          <a:r>
            <a:rPr lang="nl-NL" sz="1600" i="1" kern="1200" dirty="0" err="1" smtClean="0"/>
            <a:t>như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thế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nào</a:t>
          </a:r>
          <a:r>
            <a:rPr lang="nl-NL" sz="1600" i="1" kern="1200" dirty="0" smtClean="0"/>
            <a:t>?</a:t>
          </a:r>
          <a:r>
            <a:rPr lang="nl-NL" sz="1600" kern="1200" dirty="0" smtClean="0"/>
            <a:t>, </a:t>
          </a:r>
          <a:r>
            <a:rPr lang="nl-NL" sz="1600" i="1" kern="1200" dirty="0" err="1" smtClean="0"/>
            <a:t>Vì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sao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nó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xảy</a:t>
          </a:r>
          <a:r>
            <a:rPr lang="nl-NL" sz="1600" i="1" kern="1200" dirty="0" smtClean="0"/>
            <a:t> ra?</a:t>
          </a:r>
          <a:r>
            <a:rPr lang="nl-NL" sz="1600" kern="1200" dirty="0" smtClean="0"/>
            <a:t>, </a:t>
          </a:r>
          <a:r>
            <a:rPr lang="nl-NL" sz="1600" i="1" kern="1200" dirty="0" err="1" smtClean="0"/>
            <a:t>Diễn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biến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và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hậu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quả</a:t>
          </a:r>
          <a:r>
            <a:rPr lang="nl-NL" sz="1600" i="1" kern="1200" dirty="0" smtClean="0"/>
            <a:t>?</a:t>
          </a:r>
          <a:r>
            <a:rPr lang="nl-NL" sz="1600" kern="1200" dirty="0" smtClean="0"/>
            <a:t> v.v..</a:t>
          </a:r>
          <a:endParaRPr lang="en-US" sz="1600" kern="1200" dirty="0"/>
        </a:p>
      </dsp:txBody>
      <dsp:txXfrm rot="10800000">
        <a:off x="282685" y="1980247"/>
        <a:ext cx="1293769" cy="2377907"/>
      </dsp:txXfrm>
    </dsp:sp>
    <dsp:sp modelId="{40B633A1-A4B9-D24B-9A0A-3B9985A1EF01}">
      <dsp:nvSpPr>
        <dsp:cNvPr id="0" name=""/>
        <dsp:cNvSpPr/>
      </dsp:nvSpPr>
      <dsp:spPr>
        <a:xfrm>
          <a:off x="1752597" y="228599"/>
          <a:ext cx="1378559" cy="14521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alpha val="90000"/>
            <a:hueOff val="-952"/>
            <a:satOff val="-682"/>
            <a:lumOff val="2798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351CD8-9729-FE42-9C8C-3052B75CE27F}">
      <dsp:nvSpPr>
        <dsp:cNvPr id="0" name=""/>
        <dsp:cNvSpPr/>
      </dsp:nvSpPr>
      <dsp:spPr>
        <a:xfrm rot="10800000">
          <a:off x="1756705" y="1980247"/>
          <a:ext cx="1378559" cy="24203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Trình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bày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một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cách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sống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động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những</a:t>
          </a:r>
          <a:r>
            <a:rPr lang="nl-NL" sz="1600" kern="1200" dirty="0" smtClean="0"/>
            <a:t> </a:t>
          </a:r>
          <a:r>
            <a:rPr lang="nl-NL" sz="1600" i="1" kern="1200" dirty="0" err="1" smtClean="0"/>
            <a:t>quang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cảnh</a:t>
          </a:r>
          <a:r>
            <a:rPr lang="nl-NL" sz="1600" i="1" kern="1200" dirty="0" smtClean="0"/>
            <a:t>, </a:t>
          </a:r>
          <a:r>
            <a:rPr lang="nl-NL" sz="1600" i="1" kern="1200" dirty="0" err="1" smtClean="0"/>
            <a:t>hiện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trạng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tiêu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biểu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trong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đời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sống</a:t>
          </a:r>
          <a:endParaRPr lang="en-US" sz="1600" kern="1200" dirty="0"/>
        </a:p>
      </dsp:txBody>
      <dsp:txXfrm rot="10800000">
        <a:off x="1799100" y="1980247"/>
        <a:ext cx="1293769" cy="2377907"/>
      </dsp:txXfrm>
    </dsp:sp>
    <dsp:sp modelId="{F2C5AA33-87EB-5444-A2E3-9BC3C715B3D4}">
      <dsp:nvSpPr>
        <dsp:cNvPr id="0" name=""/>
        <dsp:cNvSpPr/>
      </dsp:nvSpPr>
      <dsp:spPr>
        <a:xfrm>
          <a:off x="3273120" y="264033"/>
          <a:ext cx="1378559" cy="14521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alpha val="90000"/>
            <a:hueOff val="-1904"/>
            <a:satOff val="-1364"/>
            <a:lumOff val="5595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0D6086-1308-904C-AE12-1A43B2F3D4B6}">
      <dsp:nvSpPr>
        <dsp:cNvPr id="0" name=""/>
        <dsp:cNvSpPr/>
      </dsp:nvSpPr>
      <dsp:spPr>
        <a:xfrm rot="10800000">
          <a:off x="3273120" y="1980247"/>
          <a:ext cx="1378559" cy="24203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Có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kết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cấu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đi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từ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thực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trạng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đến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giải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pháp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dưới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dạng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những</a:t>
          </a:r>
          <a:r>
            <a:rPr lang="nl-NL" sz="1600" kern="1200" dirty="0" smtClean="0"/>
            <a:t> </a:t>
          </a:r>
          <a:r>
            <a:rPr lang="nl-NL" sz="1600" i="1" kern="1200" dirty="0" err="1" smtClean="0"/>
            <a:t>đề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xuất</a:t>
          </a:r>
          <a:r>
            <a:rPr lang="nl-NL" sz="1600" i="1" kern="1200" dirty="0" smtClean="0"/>
            <a:t>, </a:t>
          </a:r>
          <a:r>
            <a:rPr lang="nl-NL" sz="1600" i="1" kern="1200" dirty="0" err="1" smtClean="0"/>
            <a:t>kiến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nghị</a:t>
          </a:r>
          <a:endParaRPr lang="en-US" sz="1600" kern="1200" dirty="0"/>
        </a:p>
      </dsp:txBody>
      <dsp:txXfrm rot="10800000">
        <a:off x="3315515" y="1980247"/>
        <a:ext cx="1293769" cy="2377907"/>
      </dsp:txXfrm>
    </dsp:sp>
    <dsp:sp modelId="{AA677202-1F54-8340-A8A2-F3EBCA829F9A}">
      <dsp:nvSpPr>
        <dsp:cNvPr id="0" name=""/>
        <dsp:cNvSpPr/>
      </dsp:nvSpPr>
      <dsp:spPr>
        <a:xfrm>
          <a:off x="4789535" y="264033"/>
          <a:ext cx="1378559" cy="14521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alpha val="90000"/>
            <a:hueOff val="-2857"/>
            <a:satOff val="-2047"/>
            <a:lumOff val="8393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C98C68-47A7-BD41-BC37-5D246BA2F69A}">
      <dsp:nvSpPr>
        <dsp:cNvPr id="0" name=""/>
        <dsp:cNvSpPr/>
      </dsp:nvSpPr>
      <dsp:spPr>
        <a:xfrm rot="10800000">
          <a:off x="4789535" y="1980247"/>
          <a:ext cx="1378559" cy="24203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Chân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dung</a:t>
          </a:r>
          <a:r>
            <a:rPr lang="nl-NL" sz="1600" kern="1200" dirty="0" smtClean="0"/>
            <a:t> con </a:t>
          </a:r>
          <a:r>
            <a:rPr lang="nl-NL" sz="1600" kern="1200" dirty="0" err="1" smtClean="0"/>
            <a:t>người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hiện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lên</a:t>
          </a:r>
          <a:r>
            <a:rPr lang="nl-NL" sz="1600" kern="1200" dirty="0" smtClean="0"/>
            <a:t> </a:t>
          </a:r>
          <a:r>
            <a:rPr lang="nl-NL" sz="1600" i="1" kern="1200" dirty="0" err="1" smtClean="0"/>
            <a:t>không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thật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rõ</a:t>
          </a:r>
          <a:r>
            <a:rPr lang="nl-NL" sz="1600" i="1" kern="1200" dirty="0" smtClean="0"/>
            <a:t> nét </a:t>
          </a:r>
          <a:r>
            <a:rPr lang="nl-NL" sz="1600" kern="1200" dirty="0" err="1" smtClean="0"/>
            <a:t>và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cấp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độ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điển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hình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của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nó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cũng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có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phần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đa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dạng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hơn</a:t>
          </a:r>
          <a:r>
            <a:rPr lang="en-US" sz="1600" kern="1200" dirty="0" smtClean="0"/>
            <a:t> </a:t>
          </a:r>
          <a:r>
            <a:rPr lang="nl-NL" sz="1600" kern="1200" dirty="0" smtClean="0"/>
            <a:t> </a:t>
          </a:r>
          <a:endParaRPr lang="en-US" sz="1600" kern="1200" dirty="0"/>
        </a:p>
      </dsp:txBody>
      <dsp:txXfrm rot="10800000">
        <a:off x="4831930" y="1980247"/>
        <a:ext cx="1293769" cy="2377907"/>
      </dsp:txXfrm>
    </dsp:sp>
    <dsp:sp modelId="{6D507E7F-381D-DE42-89FE-655D10901B79}">
      <dsp:nvSpPr>
        <dsp:cNvPr id="0" name=""/>
        <dsp:cNvSpPr/>
      </dsp:nvSpPr>
      <dsp:spPr>
        <a:xfrm>
          <a:off x="6305950" y="264033"/>
          <a:ext cx="1378559" cy="145218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BB4BC0-3074-E444-8180-28A18748A41F}">
      <dsp:nvSpPr>
        <dsp:cNvPr id="0" name=""/>
        <dsp:cNvSpPr/>
      </dsp:nvSpPr>
      <dsp:spPr>
        <a:xfrm rot="10800000">
          <a:off x="6305950" y="1980247"/>
          <a:ext cx="1378559" cy="24203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i="1" kern="1200" dirty="0" err="1" smtClean="0"/>
            <a:t>Vừa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thông</a:t>
          </a:r>
          <a:r>
            <a:rPr lang="nl-NL" sz="1600" i="1" kern="1200" dirty="0" smtClean="0"/>
            <a:t> tin </a:t>
          </a:r>
          <a:r>
            <a:rPr lang="nl-NL" sz="1600" i="1" kern="1200" dirty="0" err="1" smtClean="0"/>
            <a:t>sự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thật</a:t>
          </a:r>
          <a:r>
            <a:rPr lang="nl-NL" sz="1600" i="1" kern="1200" dirty="0" smtClean="0"/>
            <a:t>, </a:t>
          </a:r>
          <a:r>
            <a:rPr lang="nl-NL" sz="1600" i="1" kern="1200" dirty="0" err="1" smtClean="0"/>
            <a:t>vừa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thông</a:t>
          </a:r>
          <a:r>
            <a:rPr lang="nl-NL" sz="1600" i="1" kern="1200" dirty="0" smtClean="0"/>
            <a:t> tin </a:t>
          </a:r>
          <a:r>
            <a:rPr lang="nl-NL" sz="1600" i="1" kern="1200" dirty="0" err="1" smtClean="0"/>
            <a:t>tâm</a:t>
          </a:r>
          <a:r>
            <a:rPr lang="nl-NL" sz="1600" i="1" kern="1200" dirty="0" smtClean="0"/>
            <a:t> </a:t>
          </a:r>
          <a:r>
            <a:rPr lang="nl-NL" sz="1600" i="1" kern="1200" dirty="0" err="1" smtClean="0"/>
            <a:t>trạng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của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tác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giả</a:t>
          </a:r>
          <a:endParaRPr lang="en-US" sz="1600" kern="1200" dirty="0"/>
        </a:p>
      </dsp:txBody>
      <dsp:txXfrm rot="10800000">
        <a:off x="6348345" y="1980247"/>
        <a:ext cx="1293769" cy="23779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60ADE-924F-8D47-AFF5-121ABAC53195}">
      <dsp:nvSpPr>
        <dsp:cNvPr id="0" name=""/>
        <dsp:cNvSpPr/>
      </dsp:nvSpPr>
      <dsp:spPr>
        <a:xfrm>
          <a:off x="1351" y="314646"/>
          <a:ext cx="1553140" cy="776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i="0" kern="1200" dirty="0" err="1" smtClean="0">
              <a:latin typeface="Cambria"/>
            </a:rPr>
            <a:t>Lựa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chọn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đúng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vấn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đề</a:t>
          </a:r>
          <a:r>
            <a:rPr lang="nl-NL" sz="1800" i="0" kern="1200" dirty="0" smtClean="0">
              <a:latin typeface="Cambria"/>
            </a:rPr>
            <a:t>, </a:t>
          </a:r>
          <a:r>
            <a:rPr lang="nl-NL" sz="1800" i="0" kern="1200" dirty="0" err="1" smtClean="0">
              <a:latin typeface="Cambria"/>
            </a:rPr>
            <a:t>sự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kiện</a:t>
          </a:r>
          <a:endParaRPr lang="en-US" sz="1800" i="0" kern="1200" dirty="0">
            <a:latin typeface="Cambria"/>
          </a:endParaRPr>
        </a:p>
      </dsp:txBody>
      <dsp:txXfrm>
        <a:off x="24096" y="337391"/>
        <a:ext cx="1507650" cy="731080"/>
      </dsp:txXfrm>
    </dsp:sp>
    <dsp:sp modelId="{29E65D56-5AD8-A347-9838-733DB44E9490}">
      <dsp:nvSpPr>
        <dsp:cNvPr id="0" name=""/>
        <dsp:cNvSpPr/>
      </dsp:nvSpPr>
      <dsp:spPr>
        <a:xfrm>
          <a:off x="156665" y="1091216"/>
          <a:ext cx="155314" cy="58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427"/>
              </a:lnTo>
              <a:lnTo>
                <a:pt x="155314" y="58242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538CD-2D1D-BC4E-BEDF-7A817FDED456}">
      <dsp:nvSpPr>
        <dsp:cNvPr id="0" name=""/>
        <dsp:cNvSpPr/>
      </dsp:nvSpPr>
      <dsp:spPr>
        <a:xfrm>
          <a:off x="311979" y="1285358"/>
          <a:ext cx="1242512" cy="776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>
              <a:latin typeface="Cambria"/>
            </a:rPr>
            <a:t>tuyên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truyền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thời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sự</a:t>
          </a:r>
          <a:r>
            <a:rPr lang="nl-NL" sz="1800" kern="1200" dirty="0" smtClean="0">
              <a:latin typeface="Cambria"/>
            </a:rPr>
            <a:t> </a:t>
          </a:r>
          <a:endParaRPr lang="en-US" sz="1800" kern="1200" dirty="0">
            <a:latin typeface="Cambria"/>
          </a:endParaRPr>
        </a:p>
      </dsp:txBody>
      <dsp:txXfrm>
        <a:off x="334724" y="1308103"/>
        <a:ext cx="1197022" cy="731080"/>
      </dsp:txXfrm>
    </dsp:sp>
    <dsp:sp modelId="{175534A8-4D1A-6948-8A13-E36F9ECD1499}">
      <dsp:nvSpPr>
        <dsp:cNvPr id="0" name=""/>
        <dsp:cNvSpPr/>
      </dsp:nvSpPr>
      <dsp:spPr>
        <a:xfrm>
          <a:off x="156665" y="1091216"/>
          <a:ext cx="155314" cy="155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140"/>
              </a:lnTo>
              <a:lnTo>
                <a:pt x="155314" y="155314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931CD-D42B-7645-A69B-CFD8CAF0C649}">
      <dsp:nvSpPr>
        <dsp:cNvPr id="0" name=""/>
        <dsp:cNvSpPr/>
      </dsp:nvSpPr>
      <dsp:spPr>
        <a:xfrm>
          <a:off x="311979" y="2256071"/>
          <a:ext cx="1242512" cy="776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5941"/>
              <a:satOff val="-2910"/>
              <a:lumOff val="16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>
              <a:latin typeface="Cambria"/>
            </a:rPr>
            <a:t>độc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giả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có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quan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tâm</a:t>
          </a:r>
          <a:endParaRPr lang="en-US" sz="1800" kern="1200" dirty="0">
            <a:latin typeface="Cambria"/>
          </a:endParaRPr>
        </a:p>
      </dsp:txBody>
      <dsp:txXfrm>
        <a:off x="334724" y="2278816"/>
        <a:ext cx="1197022" cy="731080"/>
      </dsp:txXfrm>
    </dsp:sp>
    <dsp:sp modelId="{B45781AF-4824-D241-880F-0F4CD80D4762}">
      <dsp:nvSpPr>
        <dsp:cNvPr id="0" name=""/>
        <dsp:cNvSpPr/>
      </dsp:nvSpPr>
      <dsp:spPr>
        <a:xfrm>
          <a:off x="1942776" y="314646"/>
          <a:ext cx="1553140" cy="776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i="0" kern="1200" dirty="0" err="1" smtClean="0">
              <a:latin typeface="Cambria"/>
            </a:rPr>
            <a:t>Lựa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chọn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cách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thể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hiện</a:t>
          </a:r>
          <a:r>
            <a:rPr lang="nl-NL" sz="1800" i="0" kern="1200" dirty="0" smtClean="0">
              <a:latin typeface="Cambria"/>
            </a:rPr>
            <a:t> </a:t>
          </a:r>
          <a:endParaRPr lang="en-US" sz="1800" i="0" kern="1200" dirty="0">
            <a:latin typeface="Cambria"/>
          </a:endParaRPr>
        </a:p>
      </dsp:txBody>
      <dsp:txXfrm>
        <a:off x="1965521" y="337391"/>
        <a:ext cx="1507650" cy="731080"/>
      </dsp:txXfrm>
    </dsp:sp>
    <dsp:sp modelId="{3BC47C89-00DD-F441-89C0-C9BC4136CE82}">
      <dsp:nvSpPr>
        <dsp:cNvPr id="0" name=""/>
        <dsp:cNvSpPr/>
      </dsp:nvSpPr>
      <dsp:spPr>
        <a:xfrm>
          <a:off x="2098090" y="1091216"/>
          <a:ext cx="155314" cy="58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427"/>
              </a:lnTo>
              <a:lnTo>
                <a:pt x="155314" y="58242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E8A79-9142-AF40-AD87-865D00562612}">
      <dsp:nvSpPr>
        <dsp:cNvPr id="0" name=""/>
        <dsp:cNvSpPr/>
      </dsp:nvSpPr>
      <dsp:spPr>
        <a:xfrm>
          <a:off x="2253404" y="1285358"/>
          <a:ext cx="1242512" cy="776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1882"/>
              <a:satOff val="-5821"/>
              <a:lumOff val="33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i="0" kern="1200" dirty="0" err="1" smtClean="0">
              <a:latin typeface="Cambria"/>
            </a:rPr>
            <a:t>từ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quá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khứ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đến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hiện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tại</a:t>
          </a:r>
          <a:endParaRPr lang="en-US" sz="1800" i="0" kern="1200" dirty="0">
            <a:latin typeface="Cambria"/>
          </a:endParaRPr>
        </a:p>
      </dsp:txBody>
      <dsp:txXfrm>
        <a:off x="2276149" y="1308103"/>
        <a:ext cx="1197022" cy="731080"/>
      </dsp:txXfrm>
    </dsp:sp>
    <dsp:sp modelId="{1D02E1E6-269B-874C-A0CC-8463731D644B}">
      <dsp:nvSpPr>
        <dsp:cNvPr id="0" name=""/>
        <dsp:cNvSpPr/>
      </dsp:nvSpPr>
      <dsp:spPr>
        <a:xfrm>
          <a:off x="2098090" y="1091216"/>
          <a:ext cx="155314" cy="155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140"/>
              </a:lnTo>
              <a:lnTo>
                <a:pt x="155314" y="155314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692C0-10F6-AF46-8DFA-1897C75077FF}">
      <dsp:nvSpPr>
        <dsp:cNvPr id="0" name=""/>
        <dsp:cNvSpPr/>
      </dsp:nvSpPr>
      <dsp:spPr>
        <a:xfrm>
          <a:off x="2253404" y="2256071"/>
          <a:ext cx="1242512" cy="776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1882"/>
              <a:satOff val="-5821"/>
              <a:lumOff val="33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 dirty="0" smtClean="0">
            <a:latin typeface="Cambri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>
              <a:latin typeface="Cambria"/>
            </a:rPr>
            <a:t>Bắt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đầu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từ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hiện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tại</a:t>
          </a:r>
          <a:r>
            <a:rPr lang="nl-NL" sz="1800" kern="1200" dirty="0" smtClean="0">
              <a:latin typeface="Cambria"/>
            </a:rPr>
            <a:t>, </a:t>
          </a:r>
          <a:r>
            <a:rPr lang="nl-NL" sz="1800" kern="1200" dirty="0" err="1" smtClean="0">
              <a:latin typeface="Cambria"/>
            </a:rPr>
            <a:t>sau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đó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quay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lại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quá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khứ</a:t>
          </a:r>
          <a:r>
            <a:rPr lang="en-US" sz="1800" kern="1200" dirty="0" smtClean="0">
              <a:latin typeface="Cambria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ambria"/>
          </a:endParaRPr>
        </a:p>
      </dsp:txBody>
      <dsp:txXfrm>
        <a:off x="2276149" y="2278816"/>
        <a:ext cx="1197022" cy="731080"/>
      </dsp:txXfrm>
    </dsp:sp>
    <dsp:sp modelId="{4666A8EB-2AAA-5645-8B5B-F8EDAC4CA34E}">
      <dsp:nvSpPr>
        <dsp:cNvPr id="0" name=""/>
        <dsp:cNvSpPr/>
      </dsp:nvSpPr>
      <dsp:spPr>
        <a:xfrm>
          <a:off x="2098090" y="1091216"/>
          <a:ext cx="155314" cy="2523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852"/>
              </a:lnTo>
              <a:lnTo>
                <a:pt x="155314" y="252385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B1722-934E-AA43-A583-236BE05D19EA}">
      <dsp:nvSpPr>
        <dsp:cNvPr id="0" name=""/>
        <dsp:cNvSpPr/>
      </dsp:nvSpPr>
      <dsp:spPr>
        <a:xfrm>
          <a:off x="2253404" y="3226783"/>
          <a:ext cx="1242512" cy="776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5941"/>
              <a:satOff val="-2910"/>
              <a:lumOff val="16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i="0" kern="1200" dirty="0" err="1" smtClean="0">
              <a:latin typeface="Cambria"/>
            </a:rPr>
            <a:t>hiện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tại</a:t>
          </a:r>
          <a:r>
            <a:rPr lang="nl-NL" sz="1800" i="0" kern="1200" dirty="0" smtClean="0">
              <a:latin typeface="Cambria"/>
            </a:rPr>
            <a:t> - </a:t>
          </a:r>
          <a:r>
            <a:rPr lang="nl-NL" sz="1800" i="0" kern="1200" dirty="0" err="1" smtClean="0">
              <a:latin typeface="Cambria"/>
            </a:rPr>
            <a:t>quá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khứ</a:t>
          </a:r>
          <a:r>
            <a:rPr lang="nl-NL" sz="1800" i="0" kern="1200" dirty="0" smtClean="0">
              <a:latin typeface="Cambria"/>
            </a:rPr>
            <a:t> - </a:t>
          </a:r>
          <a:r>
            <a:rPr lang="nl-NL" sz="1800" i="0" kern="1200" dirty="0" err="1" smtClean="0">
              <a:latin typeface="Cambria"/>
            </a:rPr>
            <a:t>hiện</a:t>
          </a:r>
          <a:r>
            <a:rPr lang="nl-NL" sz="1800" i="0" kern="1200" dirty="0" smtClean="0">
              <a:latin typeface="Cambria"/>
            </a:rPr>
            <a:t> </a:t>
          </a:r>
          <a:r>
            <a:rPr lang="nl-NL" sz="1800" i="0" kern="1200" dirty="0" err="1" smtClean="0">
              <a:latin typeface="Cambria"/>
            </a:rPr>
            <a:t>tại</a:t>
          </a:r>
          <a:r>
            <a:rPr lang="nl-NL" sz="1800" i="0" kern="1200" dirty="0" smtClean="0">
              <a:latin typeface="Cambria"/>
            </a:rPr>
            <a:t> </a:t>
          </a:r>
          <a:endParaRPr lang="en-US" sz="1800" i="0" kern="1200" dirty="0">
            <a:latin typeface="Cambria"/>
          </a:endParaRPr>
        </a:p>
      </dsp:txBody>
      <dsp:txXfrm>
        <a:off x="2276149" y="3249528"/>
        <a:ext cx="1197022" cy="731080"/>
      </dsp:txXfrm>
    </dsp:sp>
    <dsp:sp modelId="{D485CE93-59DB-0948-A211-0A8360FBD277}">
      <dsp:nvSpPr>
        <dsp:cNvPr id="0" name=""/>
        <dsp:cNvSpPr/>
      </dsp:nvSpPr>
      <dsp:spPr>
        <a:xfrm>
          <a:off x="3884201" y="314646"/>
          <a:ext cx="1553140" cy="776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>
              <a:latin typeface="Cambria"/>
            </a:rPr>
            <a:t>Dung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lượng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khoảng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từ</a:t>
          </a:r>
          <a:r>
            <a:rPr lang="nl-NL" sz="1800" kern="1200" dirty="0" smtClean="0">
              <a:latin typeface="Cambria"/>
            </a:rPr>
            <a:t> 300 </a:t>
          </a:r>
          <a:r>
            <a:rPr lang="nl-NL" sz="1800" kern="1200" dirty="0" err="1" smtClean="0">
              <a:latin typeface="Cambria"/>
            </a:rPr>
            <a:t>đến</a:t>
          </a:r>
          <a:r>
            <a:rPr lang="nl-NL" sz="1800" kern="1200" dirty="0" smtClean="0">
              <a:latin typeface="Cambria"/>
            </a:rPr>
            <a:t> 600 </a:t>
          </a:r>
          <a:r>
            <a:rPr lang="nl-NL" sz="1800" kern="1200" dirty="0" err="1" smtClean="0">
              <a:latin typeface="Cambria"/>
            </a:rPr>
            <a:t>từ</a:t>
          </a:r>
          <a:endParaRPr lang="en-US" sz="1800" kern="1200" dirty="0">
            <a:latin typeface="Cambria"/>
          </a:endParaRPr>
        </a:p>
      </dsp:txBody>
      <dsp:txXfrm>
        <a:off x="3906946" y="337391"/>
        <a:ext cx="1507650" cy="731080"/>
      </dsp:txXfrm>
    </dsp:sp>
    <dsp:sp modelId="{A829BABE-F292-6144-AAC8-A873E477D69F}">
      <dsp:nvSpPr>
        <dsp:cNvPr id="0" name=""/>
        <dsp:cNvSpPr/>
      </dsp:nvSpPr>
      <dsp:spPr>
        <a:xfrm>
          <a:off x="5825626" y="314646"/>
          <a:ext cx="1553140" cy="776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>
              <a:latin typeface="Cambria"/>
            </a:rPr>
            <a:t>Nên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có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ít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nhất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là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một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tấm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ảnh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minh</a:t>
          </a:r>
          <a:r>
            <a:rPr lang="nl-NL" sz="1800" kern="1200" dirty="0" smtClean="0">
              <a:latin typeface="Cambria"/>
            </a:rPr>
            <a:t> </a:t>
          </a:r>
          <a:r>
            <a:rPr lang="nl-NL" sz="1800" kern="1200" dirty="0" err="1" smtClean="0">
              <a:latin typeface="Cambria"/>
            </a:rPr>
            <a:t>họa</a:t>
          </a:r>
          <a:endParaRPr lang="en-US" sz="1800" kern="1200" dirty="0">
            <a:latin typeface="Cambria"/>
          </a:endParaRPr>
        </a:p>
      </dsp:txBody>
      <dsp:txXfrm>
        <a:off x="5848371" y="337391"/>
        <a:ext cx="1507650" cy="731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6D223-3119-CB41-A7DB-4256B8C595F1}">
      <dsp:nvSpPr>
        <dsp:cNvPr id="0" name=""/>
        <dsp:cNvSpPr/>
      </dsp:nvSpPr>
      <dsp:spPr>
        <a:xfrm>
          <a:off x="2398002" y="2408384"/>
          <a:ext cx="1985795" cy="1985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Quy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tắc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viết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bài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cho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báo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mạng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trang</a:t>
          </a:r>
          <a:r>
            <a:rPr lang="en-US" sz="2200" kern="1200" dirty="0" smtClean="0"/>
            <a:t> tin </a:t>
          </a:r>
          <a:r>
            <a:rPr lang="en-US" sz="2200" kern="1200" dirty="0" err="1" smtClean="0"/>
            <a:t>điện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tử</a:t>
          </a:r>
          <a:endParaRPr lang="en-US" sz="2200" kern="1200" dirty="0"/>
        </a:p>
      </dsp:txBody>
      <dsp:txXfrm>
        <a:off x="2688815" y="2699197"/>
        <a:ext cx="1404169" cy="1404169"/>
      </dsp:txXfrm>
    </dsp:sp>
    <dsp:sp modelId="{0AEA3873-7379-FA43-B29C-EDBE4FE603DF}">
      <dsp:nvSpPr>
        <dsp:cNvPr id="0" name=""/>
        <dsp:cNvSpPr/>
      </dsp:nvSpPr>
      <dsp:spPr>
        <a:xfrm rot="12900000">
          <a:off x="1081567" y="2048438"/>
          <a:ext cx="1562805" cy="5659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AFF75-9DD0-7A4C-A2E4-CCC961FA8778}">
      <dsp:nvSpPr>
        <dsp:cNvPr id="0" name=""/>
        <dsp:cNvSpPr/>
      </dsp:nvSpPr>
      <dsp:spPr>
        <a:xfrm>
          <a:off x="279629" y="1128618"/>
          <a:ext cx="1886506" cy="1509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Đi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ngay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vào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trọng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tâm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thông</a:t>
          </a:r>
          <a:r>
            <a:rPr lang="en-US" sz="2800" kern="1200" dirty="0" smtClean="0"/>
            <a:t> tin</a:t>
          </a:r>
          <a:endParaRPr lang="en-US" sz="2800" kern="1200" dirty="0"/>
        </a:p>
      </dsp:txBody>
      <dsp:txXfrm>
        <a:off x="323832" y="1172821"/>
        <a:ext cx="1798100" cy="1420798"/>
      </dsp:txXfrm>
    </dsp:sp>
    <dsp:sp modelId="{E98B4216-BBDC-FE46-954B-CCE0028C3957}">
      <dsp:nvSpPr>
        <dsp:cNvPr id="0" name=""/>
        <dsp:cNvSpPr/>
      </dsp:nvSpPr>
      <dsp:spPr>
        <a:xfrm rot="16200000">
          <a:off x="2609497" y="1253048"/>
          <a:ext cx="1562805" cy="5659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F7B28-7351-B24A-B430-49E9D7B30B40}">
      <dsp:nvSpPr>
        <dsp:cNvPr id="0" name=""/>
        <dsp:cNvSpPr/>
      </dsp:nvSpPr>
      <dsp:spPr>
        <a:xfrm>
          <a:off x="2447646" y="19"/>
          <a:ext cx="1886506" cy="1509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Mỗi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đoạn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một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ý</a:t>
          </a:r>
          <a:endParaRPr lang="en-US" sz="2800" kern="1200" dirty="0"/>
        </a:p>
      </dsp:txBody>
      <dsp:txXfrm>
        <a:off x="2491849" y="44222"/>
        <a:ext cx="1798100" cy="1420798"/>
      </dsp:txXfrm>
    </dsp:sp>
    <dsp:sp modelId="{111EC98D-78EF-3D40-B71A-7ADFF5736DE8}">
      <dsp:nvSpPr>
        <dsp:cNvPr id="0" name=""/>
        <dsp:cNvSpPr/>
      </dsp:nvSpPr>
      <dsp:spPr>
        <a:xfrm rot="19500000">
          <a:off x="4137426" y="2048438"/>
          <a:ext cx="1562805" cy="5659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8FAE0-DB72-F24F-BAA4-5B0C885D1895}">
      <dsp:nvSpPr>
        <dsp:cNvPr id="0" name=""/>
        <dsp:cNvSpPr/>
      </dsp:nvSpPr>
      <dsp:spPr>
        <a:xfrm>
          <a:off x="4615664" y="1128618"/>
          <a:ext cx="1886506" cy="1509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Liên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kết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giữa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các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đoạn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659867" y="1172821"/>
        <a:ext cx="1798100" cy="14207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6EE1F-FD5A-984C-90A1-6E71360606C1}">
      <dsp:nvSpPr>
        <dsp:cNvPr id="0" name=""/>
        <dsp:cNvSpPr/>
      </dsp:nvSpPr>
      <dsp:spPr>
        <a:xfrm>
          <a:off x="1783825" y="283294"/>
          <a:ext cx="3840480" cy="384048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/>
            </a:rPr>
            <a:t>XÁC ĐỊNH RÕ NHỮNG PHẦN KHÔNG THỂ KHAI THÁC</a:t>
          </a:r>
          <a:endParaRPr lang="en-US" sz="1800" kern="1200" dirty="0">
            <a:latin typeface="Cambria"/>
          </a:endParaRPr>
        </a:p>
      </dsp:txBody>
      <dsp:txXfrm>
        <a:off x="3822479" y="1079279"/>
        <a:ext cx="1417320" cy="1051560"/>
      </dsp:txXfrm>
    </dsp:sp>
    <dsp:sp modelId="{46580316-E5D3-D44A-AF72-1D6EEFFE0CED}">
      <dsp:nvSpPr>
        <dsp:cNvPr id="0" name=""/>
        <dsp:cNvSpPr/>
      </dsp:nvSpPr>
      <dsp:spPr>
        <a:xfrm>
          <a:off x="1783825" y="412225"/>
          <a:ext cx="3840480" cy="384048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/>
            </a:rPr>
            <a:t>CHÚ </a:t>
          </a:r>
          <a:r>
            <a:rPr lang="en-US" sz="1800" kern="1200" dirty="0" err="1" smtClean="0">
              <a:latin typeface="Cambria"/>
            </a:rPr>
            <a:t>Ý</a:t>
          </a:r>
          <a:r>
            <a:rPr lang="en-US" sz="1800" kern="1200" dirty="0" smtClean="0">
              <a:latin typeface="Cambria"/>
            </a:rPr>
            <a:t> CÁC CON SỐ, SỐ LIỆU CỤ THỂ</a:t>
          </a:r>
          <a:endParaRPr lang="en-US" sz="1800" kern="1200" dirty="0">
            <a:latin typeface="Cambria"/>
          </a:endParaRPr>
        </a:p>
      </dsp:txBody>
      <dsp:txXfrm>
        <a:off x="3822479" y="2405160"/>
        <a:ext cx="1417320" cy="1051560"/>
      </dsp:txXfrm>
    </dsp:sp>
    <dsp:sp modelId="{D6A1793F-1273-3A40-B07B-5F85E156D685}">
      <dsp:nvSpPr>
        <dsp:cNvPr id="0" name=""/>
        <dsp:cNvSpPr/>
      </dsp:nvSpPr>
      <dsp:spPr>
        <a:xfrm>
          <a:off x="1689190" y="573755"/>
          <a:ext cx="3771889" cy="351741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/>
            </a:rPr>
            <a:t>KIỂM TRA ĐỘ TIN CẬY</a:t>
          </a:r>
          <a:endParaRPr lang="en-US" sz="1800" kern="1200" dirty="0">
            <a:latin typeface="Cambria"/>
          </a:endParaRPr>
        </a:p>
      </dsp:txBody>
      <dsp:txXfrm>
        <a:off x="2066828" y="2399044"/>
        <a:ext cx="1392006" cy="963102"/>
      </dsp:txXfrm>
    </dsp:sp>
    <dsp:sp modelId="{4E5200B8-8BB0-284B-8225-20F880EA82DE}">
      <dsp:nvSpPr>
        <dsp:cNvPr id="0" name=""/>
        <dsp:cNvSpPr/>
      </dsp:nvSpPr>
      <dsp:spPr>
        <a:xfrm>
          <a:off x="1654894" y="283294"/>
          <a:ext cx="3840480" cy="384048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/>
            </a:rPr>
            <a:t>XÁC ĐỊNH THỂ LOẠI</a:t>
          </a:r>
          <a:endParaRPr lang="en-US" sz="1800" kern="1200" dirty="0">
            <a:latin typeface="Cambria"/>
          </a:endParaRPr>
        </a:p>
      </dsp:txBody>
      <dsp:txXfrm>
        <a:off x="2039399" y="1079279"/>
        <a:ext cx="1417320" cy="1051560"/>
      </dsp:txXfrm>
    </dsp:sp>
    <dsp:sp modelId="{54E9346E-555A-8A45-AAF6-69425A80E0FD}">
      <dsp:nvSpPr>
        <dsp:cNvPr id="0" name=""/>
        <dsp:cNvSpPr/>
      </dsp:nvSpPr>
      <dsp:spPr>
        <a:xfrm>
          <a:off x="1546081" y="45550"/>
          <a:ext cx="4315968" cy="431596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F67F7-C7DF-4A43-8B22-E0BEBB49034B}">
      <dsp:nvSpPr>
        <dsp:cNvPr id="0" name=""/>
        <dsp:cNvSpPr/>
      </dsp:nvSpPr>
      <dsp:spPr>
        <a:xfrm>
          <a:off x="1546081" y="174481"/>
          <a:ext cx="4315968" cy="431596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-108783"/>
                <a:satOff val="-2965"/>
                <a:lumOff val="1602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08783"/>
                <a:satOff val="-2965"/>
                <a:lumOff val="1602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08783"/>
                <a:satOff val="-2965"/>
                <a:lumOff val="160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35DBC-5E1E-B848-9B74-6238A7D5B05A}">
      <dsp:nvSpPr>
        <dsp:cNvPr id="0" name=""/>
        <dsp:cNvSpPr/>
      </dsp:nvSpPr>
      <dsp:spPr>
        <a:xfrm>
          <a:off x="1417466" y="175867"/>
          <a:ext cx="4315968" cy="431596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-217566"/>
                <a:satOff val="-5929"/>
                <a:lumOff val="32051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217566"/>
                <a:satOff val="-5929"/>
                <a:lumOff val="32051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217566"/>
                <a:satOff val="-5929"/>
                <a:lumOff val="32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35DDAB-9947-8A43-AC9C-8BBA06C6530C}">
      <dsp:nvSpPr>
        <dsp:cNvPr id="0" name=""/>
        <dsp:cNvSpPr/>
      </dsp:nvSpPr>
      <dsp:spPr>
        <a:xfrm>
          <a:off x="1417150" y="45550"/>
          <a:ext cx="4315968" cy="431596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4">
                <a:shade val="90000"/>
                <a:hueOff val="-108783"/>
                <a:satOff val="-2965"/>
                <a:lumOff val="1602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-108783"/>
                <a:satOff val="-2965"/>
                <a:lumOff val="1602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-108783"/>
                <a:satOff val="-2965"/>
                <a:lumOff val="160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5FD0-0566-44F1-869C-42C4112AEAA0}">
      <dsp:nvSpPr>
        <dsp:cNvPr id="0" name=""/>
        <dsp:cNvSpPr/>
      </dsp:nvSpPr>
      <dsp:spPr>
        <a:xfrm rot="10800000">
          <a:off x="1979766" y="114704"/>
          <a:ext cx="5092036" cy="761330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04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Rút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ra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chi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tiết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,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số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liệu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quan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trọng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,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hấp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dẫn</a:t>
          </a:r>
          <a:r>
            <a:rPr lang="nl-NL" sz="2400" i="1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chemeClr val="tx1"/>
              </a:solidFill>
              <a:latin typeface="Cambria"/>
              <a:cs typeface="Cambria"/>
            </a:rPr>
            <a:t>nhất</a:t>
          </a:r>
          <a:r>
            <a:rPr lang="en-US" sz="2400" kern="1200" dirty="0" smtClean="0">
              <a:solidFill>
                <a:schemeClr val="tx1"/>
              </a:solidFill>
              <a:latin typeface="Cambria"/>
              <a:cs typeface="Cambria"/>
            </a:rPr>
            <a:t> </a:t>
          </a:r>
          <a:endParaRPr lang="en-US" sz="2400" kern="1200" dirty="0">
            <a:solidFill>
              <a:schemeClr val="tx1"/>
            </a:solidFill>
            <a:latin typeface="Cambria"/>
            <a:cs typeface="Cambria"/>
          </a:endParaRPr>
        </a:p>
      </dsp:txBody>
      <dsp:txXfrm rot="10800000">
        <a:off x="2170098" y="114704"/>
        <a:ext cx="4901704" cy="761330"/>
      </dsp:txXfrm>
    </dsp:sp>
    <dsp:sp modelId="{E34D7FAD-19B4-4E2F-8EF6-BCFE2E8F930A}">
      <dsp:nvSpPr>
        <dsp:cNvPr id="0" name=""/>
        <dsp:cNvSpPr/>
      </dsp:nvSpPr>
      <dsp:spPr>
        <a:xfrm>
          <a:off x="1981190" y="3"/>
          <a:ext cx="811153" cy="988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B1375-7032-4D97-91A8-A7935FF6DBB9}">
      <dsp:nvSpPr>
        <dsp:cNvPr id="0" name=""/>
        <dsp:cNvSpPr/>
      </dsp:nvSpPr>
      <dsp:spPr>
        <a:xfrm rot="10800000">
          <a:off x="1447779" y="1524005"/>
          <a:ext cx="4608139" cy="919876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04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Rút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ra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vấn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đề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,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ý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nghĩa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quan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trọng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nhất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,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chủ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yếu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nhất</a:t>
          </a:r>
          <a:r>
            <a:rPr lang="en-US" sz="2400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endParaRPr lang="en-US" sz="2400" kern="1200" dirty="0">
            <a:solidFill>
              <a:srgbClr val="000000"/>
            </a:solidFill>
            <a:latin typeface="Cambria"/>
            <a:cs typeface="Cambria"/>
          </a:endParaRPr>
        </a:p>
      </dsp:txBody>
      <dsp:txXfrm rot="10800000">
        <a:off x="1677748" y="1524005"/>
        <a:ext cx="4378170" cy="919876"/>
      </dsp:txXfrm>
    </dsp:sp>
    <dsp:sp modelId="{AFC18992-42CA-443D-B2F5-57FFD4BE276E}">
      <dsp:nvSpPr>
        <dsp:cNvPr id="0" name=""/>
        <dsp:cNvSpPr/>
      </dsp:nvSpPr>
      <dsp:spPr>
        <a:xfrm>
          <a:off x="1447794" y="1371603"/>
          <a:ext cx="923611" cy="11841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453E9-377E-4C15-BA99-8F732BBDF293}">
      <dsp:nvSpPr>
        <dsp:cNvPr id="0" name=""/>
        <dsp:cNvSpPr/>
      </dsp:nvSpPr>
      <dsp:spPr>
        <a:xfrm rot="10800000">
          <a:off x="1070666" y="2880968"/>
          <a:ext cx="5284545" cy="717557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04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Phối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hợp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cả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hai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cách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nêu</a:t>
          </a:r>
          <a:r>
            <a:rPr lang="nl-NL" sz="2400" i="1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r>
            <a:rPr lang="nl-NL" sz="2400" i="1" kern="1200" dirty="0" err="1" smtClean="0">
              <a:solidFill>
                <a:srgbClr val="000000"/>
              </a:solidFill>
              <a:latin typeface="Cambria"/>
              <a:cs typeface="Cambria"/>
            </a:rPr>
            <a:t>trên</a:t>
          </a:r>
          <a:r>
            <a:rPr lang="en-US" sz="2400" kern="1200" dirty="0" smtClean="0">
              <a:solidFill>
                <a:srgbClr val="000000"/>
              </a:solidFill>
              <a:latin typeface="Cambria"/>
              <a:cs typeface="Cambria"/>
            </a:rPr>
            <a:t> </a:t>
          </a:r>
          <a:endParaRPr lang="en-US" sz="2400" kern="1200" dirty="0">
            <a:solidFill>
              <a:srgbClr val="000000"/>
            </a:solidFill>
            <a:latin typeface="Cambria"/>
            <a:cs typeface="Cambria"/>
          </a:endParaRPr>
        </a:p>
      </dsp:txBody>
      <dsp:txXfrm rot="10800000">
        <a:off x="1250055" y="2880968"/>
        <a:ext cx="5105156" cy="717557"/>
      </dsp:txXfrm>
    </dsp:sp>
    <dsp:sp modelId="{9F3C1598-1603-4B9C-B2F4-E168577F86DB}">
      <dsp:nvSpPr>
        <dsp:cNvPr id="0" name=""/>
        <dsp:cNvSpPr/>
      </dsp:nvSpPr>
      <dsp:spPr>
        <a:xfrm>
          <a:off x="988916" y="2830018"/>
          <a:ext cx="970492" cy="9018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69FE9-6F28-764D-8815-FAE04B868B75}">
      <dsp:nvSpPr>
        <dsp:cNvPr id="0" name=""/>
        <dsp:cNvSpPr/>
      </dsp:nvSpPr>
      <dsp:spPr>
        <a:xfrm>
          <a:off x="474333" y="0"/>
          <a:ext cx="2522023" cy="976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Vừa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mang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nội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dung</a:t>
          </a:r>
          <a:r>
            <a:rPr lang="nl-NL" sz="1700" kern="1200" dirty="0" smtClean="0"/>
            <a:t>, </a:t>
          </a:r>
          <a:r>
            <a:rPr lang="nl-NL" sz="1700" kern="1200" dirty="0" err="1" smtClean="0"/>
            <a:t>vừa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gây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ấn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tượng</a:t>
          </a:r>
          <a:r>
            <a:rPr lang="nl-NL" sz="1700" kern="1200" dirty="0" smtClean="0"/>
            <a:t>. </a:t>
          </a:r>
          <a:endParaRPr lang="en-US" sz="1700" kern="1200" dirty="0"/>
        </a:p>
      </dsp:txBody>
      <dsp:txXfrm>
        <a:off x="502936" y="28603"/>
        <a:ext cx="2464817" cy="919361"/>
      </dsp:txXfrm>
    </dsp:sp>
    <dsp:sp modelId="{7683C1AD-E552-9E49-8A4E-3FA1329306DA}">
      <dsp:nvSpPr>
        <dsp:cNvPr id="0" name=""/>
        <dsp:cNvSpPr/>
      </dsp:nvSpPr>
      <dsp:spPr>
        <a:xfrm>
          <a:off x="726536" y="976567"/>
          <a:ext cx="461234" cy="69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160"/>
              </a:lnTo>
              <a:lnTo>
                <a:pt x="461234" y="698160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D004-1A8C-9B4E-8984-3E631DEE3D44}">
      <dsp:nvSpPr>
        <dsp:cNvPr id="0" name=""/>
        <dsp:cNvSpPr/>
      </dsp:nvSpPr>
      <dsp:spPr>
        <a:xfrm>
          <a:off x="1187770" y="1186444"/>
          <a:ext cx="2625356" cy="976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i="1" kern="1200" dirty="0" err="1" smtClean="0"/>
            <a:t>Đem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bia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ôm</a:t>
          </a:r>
          <a:r>
            <a:rPr lang="nl-NL" sz="2000" i="1" kern="1200" dirty="0" smtClean="0"/>
            <a:t>, </a:t>
          </a:r>
          <a:r>
            <a:rPr lang="nl-NL" sz="2000" i="1" kern="1200" dirty="0" err="1" smtClean="0"/>
            <a:t>gái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điếm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đố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vui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tuổi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học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trò</a:t>
          </a:r>
          <a:endParaRPr lang="en-US" sz="2000" kern="1200" dirty="0"/>
        </a:p>
      </dsp:txBody>
      <dsp:txXfrm>
        <a:off x="1216373" y="1215047"/>
        <a:ext cx="2568150" cy="919361"/>
      </dsp:txXfrm>
    </dsp:sp>
    <dsp:sp modelId="{A8A8A23A-321E-934A-B1E0-F1EA9CC7A119}">
      <dsp:nvSpPr>
        <dsp:cNvPr id="0" name=""/>
        <dsp:cNvSpPr/>
      </dsp:nvSpPr>
      <dsp:spPr>
        <a:xfrm>
          <a:off x="726536" y="976567"/>
          <a:ext cx="540500" cy="183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143"/>
              </a:lnTo>
              <a:lnTo>
                <a:pt x="540500" y="1835143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74684-92C9-4846-BED9-9E8ABF5391B1}">
      <dsp:nvSpPr>
        <dsp:cNvPr id="0" name=""/>
        <dsp:cNvSpPr/>
      </dsp:nvSpPr>
      <dsp:spPr>
        <a:xfrm>
          <a:off x="1267036" y="2454780"/>
          <a:ext cx="2612090" cy="713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i="1" kern="1200" dirty="0" err="1" smtClean="0"/>
            <a:t>Kem</a:t>
          </a:r>
          <a:r>
            <a:rPr lang="nl-NL" sz="2400" i="1" kern="1200" dirty="0" smtClean="0"/>
            <a:t> </a:t>
          </a:r>
          <a:r>
            <a:rPr lang="nl-NL" sz="2400" i="1" kern="1200" dirty="0" err="1" smtClean="0"/>
            <a:t>siêu</a:t>
          </a:r>
          <a:r>
            <a:rPr lang="nl-NL" sz="2400" i="1" kern="1200" dirty="0" smtClean="0"/>
            <a:t>…</a:t>
          </a:r>
          <a:r>
            <a:rPr lang="nl-NL" sz="2400" i="1" kern="1200" dirty="0" err="1" smtClean="0"/>
            <a:t>bẩn</a:t>
          </a:r>
          <a:endParaRPr lang="en-US" sz="2400" kern="1200" dirty="0"/>
        </a:p>
      </dsp:txBody>
      <dsp:txXfrm>
        <a:off x="1287944" y="2475688"/>
        <a:ext cx="2570274" cy="672044"/>
      </dsp:txXfrm>
    </dsp:sp>
    <dsp:sp modelId="{084CEFDA-D31F-5B45-B219-1FE777BA27EA}">
      <dsp:nvSpPr>
        <dsp:cNvPr id="0" name=""/>
        <dsp:cNvSpPr/>
      </dsp:nvSpPr>
      <dsp:spPr>
        <a:xfrm>
          <a:off x="726536" y="976567"/>
          <a:ext cx="540500" cy="275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888"/>
              </a:lnTo>
              <a:lnTo>
                <a:pt x="540500" y="2755888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4A487-190B-2542-8E6B-2665453A63BA}">
      <dsp:nvSpPr>
        <dsp:cNvPr id="0" name=""/>
        <dsp:cNvSpPr/>
      </dsp:nvSpPr>
      <dsp:spPr>
        <a:xfrm>
          <a:off x="1267036" y="3400910"/>
          <a:ext cx="2334761" cy="663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i="1" kern="1200" dirty="0" err="1" smtClean="0"/>
            <a:t>Đề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thi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sai</a:t>
          </a:r>
          <a:r>
            <a:rPr lang="nl-NL" sz="2000" i="1" kern="1200" dirty="0" smtClean="0"/>
            <a:t>, </a:t>
          </a:r>
          <a:r>
            <a:rPr lang="nl-NL" sz="2000" i="1" kern="1200" dirty="0" err="1" smtClean="0"/>
            <a:t>phụ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huynh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lại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lên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ruột</a:t>
          </a:r>
          <a:endParaRPr lang="en-US" sz="2000" kern="1200" dirty="0"/>
        </a:p>
      </dsp:txBody>
      <dsp:txXfrm>
        <a:off x="1286457" y="3420331"/>
        <a:ext cx="2295919" cy="624247"/>
      </dsp:txXfrm>
    </dsp:sp>
    <dsp:sp modelId="{05B0BD1E-2497-B744-93DF-7E33F3E1526F}">
      <dsp:nvSpPr>
        <dsp:cNvPr id="0" name=""/>
        <dsp:cNvSpPr/>
      </dsp:nvSpPr>
      <dsp:spPr>
        <a:xfrm>
          <a:off x="4734256" y="0"/>
          <a:ext cx="1953134" cy="976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Nên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dùng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câu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khẳng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định</a:t>
          </a:r>
          <a:r>
            <a:rPr lang="nl-NL" sz="1700" kern="1200" dirty="0" smtClean="0"/>
            <a:t>. </a:t>
          </a:r>
          <a:r>
            <a:rPr lang="nl-NL" sz="1700" kern="1200" dirty="0" err="1" smtClean="0"/>
            <a:t>Hạn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chế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dùng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câu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nghi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vấn</a:t>
          </a:r>
          <a:endParaRPr lang="en-US" sz="1700" kern="1200" dirty="0"/>
        </a:p>
      </dsp:txBody>
      <dsp:txXfrm>
        <a:off x="4762859" y="28603"/>
        <a:ext cx="1895928" cy="919361"/>
      </dsp:txXfrm>
    </dsp:sp>
    <dsp:sp modelId="{9581B526-C03C-2746-AE0B-EF587402B75D}">
      <dsp:nvSpPr>
        <dsp:cNvPr id="0" name=""/>
        <dsp:cNvSpPr/>
      </dsp:nvSpPr>
      <dsp:spPr>
        <a:xfrm>
          <a:off x="4929569" y="976567"/>
          <a:ext cx="438861" cy="77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428"/>
              </a:lnTo>
              <a:lnTo>
                <a:pt x="438861" y="777428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7E6AB-8BE2-9740-B5EC-D3B90F948AA1}">
      <dsp:nvSpPr>
        <dsp:cNvPr id="0" name=""/>
        <dsp:cNvSpPr/>
      </dsp:nvSpPr>
      <dsp:spPr>
        <a:xfrm>
          <a:off x="5368431" y="1265712"/>
          <a:ext cx="2380683" cy="976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i="1" kern="1200" dirty="0" err="1" smtClean="0"/>
            <a:t>Vietel</a:t>
          </a:r>
          <a:r>
            <a:rPr lang="nl-NL" sz="2000" i="1" kern="1200" dirty="0" smtClean="0"/>
            <a:t>, </a:t>
          </a:r>
          <a:r>
            <a:rPr lang="nl-NL" sz="2000" i="1" kern="1200" dirty="0" err="1" smtClean="0"/>
            <a:t>nạn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nhân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mới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của</a:t>
          </a:r>
          <a:r>
            <a:rPr lang="nl-NL" sz="2000" i="1" kern="1200" dirty="0" smtClean="0"/>
            <a:t> “</a:t>
          </a:r>
          <a:r>
            <a:rPr lang="nl-NL" sz="2000" i="1" kern="1200" dirty="0" err="1" smtClean="0"/>
            <a:t>ông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độc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quyền</a:t>
          </a:r>
          <a:r>
            <a:rPr lang="nl-NL" sz="2000" i="1" kern="1200" dirty="0" smtClean="0"/>
            <a:t>” VNPT</a:t>
          </a:r>
          <a:endParaRPr lang="en-US" sz="2000" kern="1200" dirty="0"/>
        </a:p>
      </dsp:txBody>
      <dsp:txXfrm>
        <a:off x="5397034" y="1294315"/>
        <a:ext cx="2323477" cy="919361"/>
      </dsp:txXfrm>
    </dsp:sp>
    <dsp:sp modelId="{2D43284C-C6F0-134E-B212-01B818D45E65}">
      <dsp:nvSpPr>
        <dsp:cNvPr id="0" name=""/>
        <dsp:cNvSpPr/>
      </dsp:nvSpPr>
      <dsp:spPr>
        <a:xfrm>
          <a:off x="4929569" y="976567"/>
          <a:ext cx="438861" cy="204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764"/>
              </a:lnTo>
              <a:lnTo>
                <a:pt x="438861" y="204576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18448-7442-C34F-A875-6C5D2EBD7681}">
      <dsp:nvSpPr>
        <dsp:cNvPr id="0" name=""/>
        <dsp:cNvSpPr/>
      </dsp:nvSpPr>
      <dsp:spPr>
        <a:xfrm>
          <a:off x="5368431" y="2534048"/>
          <a:ext cx="2533090" cy="976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Không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đặt</a:t>
          </a:r>
          <a:r>
            <a:rPr lang="nl-NL" sz="2000" kern="1200" dirty="0" smtClean="0"/>
            <a:t>: </a:t>
          </a:r>
          <a:r>
            <a:rPr lang="nl-NL" sz="2000" i="1" kern="1200" dirty="0" smtClean="0"/>
            <a:t>VNPT </a:t>
          </a:r>
          <a:r>
            <a:rPr lang="nl-NL" sz="2000" i="1" kern="1200" dirty="0" err="1" smtClean="0"/>
            <a:t>có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chơi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xấu</a:t>
          </a:r>
          <a:r>
            <a:rPr lang="nl-NL" sz="2000" i="1" kern="1200" dirty="0" smtClean="0"/>
            <a:t> </a:t>
          </a:r>
          <a:r>
            <a:rPr lang="nl-NL" sz="2000" i="1" kern="1200" dirty="0" err="1" smtClean="0"/>
            <a:t>Vietel</a:t>
          </a:r>
          <a:r>
            <a:rPr lang="nl-NL" sz="2000" i="1" kern="1200" dirty="0" smtClean="0"/>
            <a:t>?</a:t>
          </a:r>
          <a:endParaRPr lang="en-US" sz="2000" kern="1200" dirty="0"/>
        </a:p>
      </dsp:txBody>
      <dsp:txXfrm>
        <a:off x="5397034" y="2562651"/>
        <a:ext cx="2475884" cy="919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69FE9-6F28-764D-8815-FAE04B868B75}">
      <dsp:nvSpPr>
        <dsp:cNvPr id="0" name=""/>
        <dsp:cNvSpPr/>
      </dsp:nvSpPr>
      <dsp:spPr>
        <a:xfrm>
          <a:off x="226711" y="0"/>
          <a:ext cx="2993621" cy="115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err="1" smtClean="0"/>
            <a:t>Có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thể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là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câu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hoàn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chỉnh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hoặc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không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hoàn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chỉnh</a:t>
          </a:r>
          <a:endParaRPr lang="en-US" sz="2400" b="1" kern="1200" dirty="0"/>
        </a:p>
      </dsp:txBody>
      <dsp:txXfrm>
        <a:off x="260662" y="33951"/>
        <a:ext cx="2925719" cy="1091275"/>
      </dsp:txXfrm>
    </dsp:sp>
    <dsp:sp modelId="{7683C1AD-E552-9E49-8A4E-3FA1329306DA}">
      <dsp:nvSpPr>
        <dsp:cNvPr id="0" name=""/>
        <dsp:cNvSpPr/>
      </dsp:nvSpPr>
      <dsp:spPr>
        <a:xfrm>
          <a:off x="526073" y="1159177"/>
          <a:ext cx="560260" cy="852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032"/>
              </a:lnTo>
              <a:lnTo>
                <a:pt x="560260" y="85203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D004-1A8C-9B4E-8984-3E631DEE3D44}">
      <dsp:nvSpPr>
        <dsp:cNvPr id="0" name=""/>
        <dsp:cNvSpPr/>
      </dsp:nvSpPr>
      <dsp:spPr>
        <a:xfrm>
          <a:off x="1086333" y="1524002"/>
          <a:ext cx="2522518" cy="974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i="1" kern="1200" dirty="0" err="1" smtClean="0">
              <a:latin typeface="Cambria"/>
              <a:cs typeface="Cambria"/>
            </a:rPr>
            <a:t>Nguyễn</a:t>
          </a:r>
          <a:r>
            <a:rPr lang="nl-NL" sz="2400" b="0" i="1" kern="1200" dirty="0" smtClean="0">
              <a:latin typeface="Cambria"/>
              <a:cs typeface="Cambria"/>
            </a:rPr>
            <a:t> </a:t>
          </a:r>
          <a:r>
            <a:rPr lang="nl-NL" sz="2400" b="0" i="1" kern="1200" dirty="0" err="1" smtClean="0">
              <a:latin typeface="Cambria"/>
              <a:cs typeface="Cambria"/>
            </a:rPr>
            <a:t>Văn</a:t>
          </a:r>
          <a:r>
            <a:rPr lang="nl-NL" sz="2400" b="0" i="1" kern="1200" dirty="0" smtClean="0">
              <a:latin typeface="Cambria"/>
              <a:cs typeface="Cambria"/>
            </a:rPr>
            <a:t> A </a:t>
          </a:r>
          <a:r>
            <a:rPr lang="nl-NL" sz="2400" b="0" i="1" kern="1200" dirty="0" err="1" smtClean="0">
              <a:latin typeface="Cambria"/>
              <a:cs typeface="Cambria"/>
            </a:rPr>
            <a:t>sẽ</a:t>
          </a:r>
          <a:r>
            <a:rPr lang="nl-NL" sz="2400" b="0" i="1" kern="1200" dirty="0" smtClean="0">
              <a:latin typeface="Cambria"/>
              <a:cs typeface="Cambria"/>
            </a:rPr>
            <a:t> </a:t>
          </a:r>
          <a:r>
            <a:rPr lang="nl-NL" sz="2400" b="0" i="1" kern="1200" dirty="0" err="1" smtClean="0">
              <a:latin typeface="Cambria"/>
              <a:cs typeface="Cambria"/>
            </a:rPr>
            <a:t>đi</a:t>
          </a:r>
          <a:r>
            <a:rPr lang="nl-NL" sz="2400" b="0" i="1" kern="1200" dirty="0" smtClean="0">
              <a:latin typeface="Cambria"/>
              <a:cs typeface="Cambria"/>
            </a:rPr>
            <a:t> </a:t>
          </a:r>
          <a:r>
            <a:rPr lang="nl-NL" sz="2400" b="0" i="1" kern="1200" dirty="0" err="1" smtClean="0">
              <a:latin typeface="Cambria"/>
              <a:cs typeface="Cambria"/>
            </a:rPr>
            <a:t>chữa</a:t>
          </a:r>
          <a:r>
            <a:rPr lang="nl-NL" sz="2400" b="0" i="1" kern="1200" dirty="0" smtClean="0">
              <a:latin typeface="Cambria"/>
              <a:cs typeface="Cambria"/>
            </a:rPr>
            <a:t> </a:t>
          </a:r>
          <a:r>
            <a:rPr lang="nl-NL" sz="2400" b="0" i="1" kern="1200" dirty="0" err="1" smtClean="0">
              <a:latin typeface="Cambria"/>
              <a:cs typeface="Cambria"/>
            </a:rPr>
            <a:t>bệnh</a:t>
          </a:r>
          <a:r>
            <a:rPr lang="nl-NL" sz="2400" b="0" i="1" kern="1200" dirty="0" smtClean="0">
              <a:latin typeface="Cambria"/>
              <a:cs typeface="Cambria"/>
            </a:rPr>
            <a:t> </a:t>
          </a:r>
          <a:r>
            <a:rPr lang="nl-NL" sz="2400" b="0" i="1" kern="1200" dirty="0" err="1" smtClean="0">
              <a:latin typeface="Cambria"/>
              <a:cs typeface="Cambria"/>
            </a:rPr>
            <a:t>tại</a:t>
          </a:r>
          <a:r>
            <a:rPr lang="nl-NL" sz="2400" b="0" i="1" kern="1200" dirty="0" smtClean="0">
              <a:latin typeface="Cambria"/>
              <a:cs typeface="Cambria"/>
            </a:rPr>
            <a:t> </a:t>
          </a:r>
          <a:r>
            <a:rPr lang="nl-NL" sz="2400" b="0" i="1" kern="1200" dirty="0" err="1" smtClean="0">
              <a:latin typeface="Cambria"/>
              <a:cs typeface="Cambria"/>
            </a:rPr>
            <a:t>Pháp</a:t>
          </a:r>
          <a:endParaRPr lang="en-US" sz="2400" b="0" kern="1200" dirty="0">
            <a:latin typeface="Cambria"/>
            <a:cs typeface="Cambria"/>
          </a:endParaRPr>
        </a:p>
      </dsp:txBody>
      <dsp:txXfrm>
        <a:off x="1114873" y="1552542"/>
        <a:ext cx="2465438" cy="917336"/>
      </dsp:txXfrm>
    </dsp:sp>
    <dsp:sp modelId="{A8A8A23A-321E-934A-B1E0-F1EA9CC7A119}">
      <dsp:nvSpPr>
        <dsp:cNvPr id="0" name=""/>
        <dsp:cNvSpPr/>
      </dsp:nvSpPr>
      <dsp:spPr>
        <a:xfrm>
          <a:off x="526073" y="1159177"/>
          <a:ext cx="636469" cy="2280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127"/>
              </a:lnTo>
              <a:lnTo>
                <a:pt x="636469" y="2280127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74684-92C9-4846-BED9-9E8ABF5391B1}">
      <dsp:nvSpPr>
        <dsp:cNvPr id="0" name=""/>
        <dsp:cNvSpPr/>
      </dsp:nvSpPr>
      <dsp:spPr>
        <a:xfrm>
          <a:off x="1162542" y="2863234"/>
          <a:ext cx="2553769" cy="1152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i="1" kern="1200" dirty="0" err="1" smtClean="0"/>
            <a:t>Xa</a:t>
          </a:r>
          <a:r>
            <a:rPr lang="nl-NL" sz="2400" b="0" i="1" kern="1200" dirty="0" smtClean="0"/>
            <a:t> </a:t>
          </a:r>
          <a:r>
            <a:rPr lang="nl-NL" sz="2400" b="0" i="1" kern="1200" dirty="0" err="1" smtClean="0"/>
            <a:t>lộ</a:t>
          </a:r>
          <a:r>
            <a:rPr lang="nl-NL" sz="2400" b="0" i="1" kern="1200" dirty="0" smtClean="0"/>
            <a:t> </a:t>
          </a:r>
          <a:r>
            <a:rPr lang="nl-NL" sz="2400" b="0" i="1" kern="1200" dirty="0" err="1" smtClean="0"/>
            <a:t>xuyên</a:t>
          </a:r>
          <a:r>
            <a:rPr lang="nl-NL" sz="2400" b="0" i="1" kern="1200" dirty="0" smtClean="0"/>
            <a:t> </a:t>
          </a:r>
          <a:r>
            <a:rPr lang="nl-NL" sz="2400" b="0" i="1" kern="1200" dirty="0" err="1" smtClean="0"/>
            <a:t>Á</a:t>
          </a:r>
          <a:r>
            <a:rPr lang="nl-NL" sz="2400" b="0" i="1" kern="1200" dirty="0" smtClean="0"/>
            <a:t>: </a:t>
          </a:r>
          <a:r>
            <a:rPr lang="nl-NL" sz="2400" b="0" i="1" kern="1200" dirty="0" err="1" smtClean="0"/>
            <a:t>Nguy</a:t>
          </a:r>
          <a:r>
            <a:rPr lang="nl-NL" sz="2400" b="0" i="1" kern="1200" dirty="0" smtClean="0"/>
            <a:t> </a:t>
          </a:r>
          <a:r>
            <a:rPr lang="nl-NL" sz="2400" b="0" i="1" kern="1200" dirty="0" err="1" smtClean="0"/>
            <a:t>hiểm</a:t>
          </a:r>
          <a:r>
            <a:rPr lang="nl-NL" sz="2400" b="0" i="1" kern="1200" dirty="0" smtClean="0"/>
            <a:t>!</a:t>
          </a:r>
          <a:endParaRPr lang="en-US" sz="2400" b="0" kern="1200" dirty="0"/>
        </a:p>
      </dsp:txBody>
      <dsp:txXfrm>
        <a:off x="1196287" y="2896979"/>
        <a:ext cx="2486279" cy="1084651"/>
      </dsp:txXfrm>
    </dsp:sp>
    <dsp:sp modelId="{835B187C-2266-C64F-B24B-97BCF7133103}">
      <dsp:nvSpPr>
        <dsp:cNvPr id="0" name=""/>
        <dsp:cNvSpPr/>
      </dsp:nvSpPr>
      <dsp:spPr>
        <a:xfrm>
          <a:off x="4411410" y="3439"/>
          <a:ext cx="2318354" cy="1159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err="1" smtClean="0"/>
            <a:t>phải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hướng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về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bạn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đọc</a:t>
          </a:r>
          <a:r>
            <a:rPr lang="nl-NL" sz="2400" b="1" kern="1200" dirty="0" smtClean="0"/>
            <a:t>, </a:t>
          </a:r>
          <a:r>
            <a:rPr lang="nl-NL" sz="2400" b="1" kern="1200" dirty="0" err="1" smtClean="0"/>
            <a:t>thu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hút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bạn</a:t>
          </a:r>
          <a:r>
            <a:rPr lang="nl-NL" sz="2400" b="1" kern="1200" dirty="0" smtClean="0"/>
            <a:t> </a:t>
          </a:r>
          <a:r>
            <a:rPr lang="nl-NL" sz="2400" b="1" kern="1200" dirty="0" err="1" smtClean="0"/>
            <a:t>đọc</a:t>
          </a:r>
          <a:endParaRPr lang="en-US" sz="2400" b="1" kern="1200" dirty="0"/>
        </a:p>
      </dsp:txBody>
      <dsp:txXfrm>
        <a:off x="4445361" y="37390"/>
        <a:ext cx="2250452" cy="1091275"/>
      </dsp:txXfrm>
    </dsp:sp>
    <dsp:sp modelId="{F87BA89D-53A3-6347-995C-DDAA27AFCC0F}">
      <dsp:nvSpPr>
        <dsp:cNvPr id="0" name=""/>
        <dsp:cNvSpPr/>
      </dsp:nvSpPr>
      <dsp:spPr>
        <a:xfrm>
          <a:off x="4643246" y="1162617"/>
          <a:ext cx="231835" cy="869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382"/>
              </a:lnTo>
              <a:lnTo>
                <a:pt x="231835" y="869382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DD0F2-BCE3-524A-B50F-1506E4527EFE}">
      <dsp:nvSpPr>
        <dsp:cNvPr id="0" name=""/>
        <dsp:cNvSpPr/>
      </dsp:nvSpPr>
      <dsp:spPr>
        <a:xfrm>
          <a:off x="4875081" y="1452411"/>
          <a:ext cx="2264438" cy="115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i="1" kern="1200" dirty="0" err="1" smtClean="0">
              <a:latin typeface="Cambria"/>
              <a:cs typeface="Cambria"/>
            </a:rPr>
            <a:t>Điện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thoại</a:t>
          </a:r>
          <a:r>
            <a:rPr lang="nl-NL" sz="2400" i="1" kern="1200" dirty="0" smtClean="0">
              <a:latin typeface="Cambria"/>
              <a:cs typeface="Cambria"/>
            </a:rPr>
            <a:t> di </a:t>
          </a:r>
          <a:r>
            <a:rPr lang="nl-NL" sz="2400" i="1" kern="1200" dirty="0" err="1" smtClean="0">
              <a:latin typeface="Cambria"/>
              <a:cs typeface="Cambria"/>
            </a:rPr>
            <a:t>động</a:t>
          </a:r>
          <a:r>
            <a:rPr lang="nl-NL" sz="2400" i="1" kern="1200" dirty="0" smtClean="0">
              <a:latin typeface="Cambria"/>
              <a:cs typeface="Cambria"/>
            </a:rPr>
            <a:t>: </a:t>
          </a:r>
          <a:r>
            <a:rPr lang="nl-NL" sz="2400" i="1" kern="1200" dirty="0" err="1" smtClean="0">
              <a:latin typeface="Cambria"/>
              <a:cs typeface="Cambria"/>
            </a:rPr>
            <a:t>chọn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nhà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cung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cấp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nào</a:t>
          </a:r>
          <a:r>
            <a:rPr lang="nl-NL" sz="2400" i="1" kern="1200" dirty="0" smtClean="0">
              <a:latin typeface="Cambria"/>
              <a:cs typeface="Cambria"/>
            </a:rPr>
            <a:t>?</a:t>
          </a:r>
          <a:endParaRPr lang="en-US" sz="2400" kern="1200" dirty="0">
            <a:latin typeface="Cambria"/>
            <a:cs typeface="Cambria"/>
          </a:endParaRPr>
        </a:p>
      </dsp:txBody>
      <dsp:txXfrm>
        <a:off x="4909032" y="1486362"/>
        <a:ext cx="2196536" cy="1091275"/>
      </dsp:txXfrm>
    </dsp:sp>
    <dsp:sp modelId="{5DC71375-82D3-FF49-976C-CB04F55F442B}">
      <dsp:nvSpPr>
        <dsp:cNvPr id="0" name=""/>
        <dsp:cNvSpPr/>
      </dsp:nvSpPr>
      <dsp:spPr>
        <a:xfrm>
          <a:off x="4643246" y="1162617"/>
          <a:ext cx="231835" cy="2318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354"/>
              </a:lnTo>
              <a:lnTo>
                <a:pt x="231835" y="231835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65647-F722-7E40-BAE3-6972E2FCE9D1}">
      <dsp:nvSpPr>
        <dsp:cNvPr id="0" name=""/>
        <dsp:cNvSpPr/>
      </dsp:nvSpPr>
      <dsp:spPr>
        <a:xfrm>
          <a:off x="4875081" y="2901382"/>
          <a:ext cx="2416838" cy="1159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>
              <a:latin typeface="Cambria"/>
              <a:cs typeface="Cambria"/>
            </a:rPr>
            <a:t>Không</a:t>
          </a:r>
          <a:r>
            <a:rPr lang="nl-NL" sz="2400" kern="1200" dirty="0" smtClean="0">
              <a:latin typeface="Cambria"/>
              <a:cs typeface="Cambria"/>
            </a:rPr>
            <a:t> </a:t>
          </a:r>
          <a:r>
            <a:rPr lang="nl-NL" sz="2400" kern="1200" dirty="0" err="1" smtClean="0">
              <a:latin typeface="Cambria"/>
              <a:cs typeface="Cambria"/>
            </a:rPr>
            <a:t>đặt</a:t>
          </a:r>
          <a:r>
            <a:rPr lang="nl-NL" sz="2400" kern="1200" dirty="0" smtClean="0">
              <a:latin typeface="Cambria"/>
              <a:cs typeface="Cambria"/>
            </a:rPr>
            <a:t>: </a:t>
          </a:r>
          <a:r>
            <a:rPr lang="nl-NL" sz="2400" i="1" kern="1200" dirty="0" err="1" smtClean="0">
              <a:latin typeface="Cambria"/>
              <a:cs typeface="Cambria"/>
            </a:rPr>
            <a:t>Điện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thoại</a:t>
          </a:r>
          <a:r>
            <a:rPr lang="nl-NL" sz="2400" i="1" kern="1200" dirty="0" smtClean="0">
              <a:latin typeface="Cambria"/>
              <a:cs typeface="Cambria"/>
            </a:rPr>
            <a:t> di </a:t>
          </a:r>
          <a:r>
            <a:rPr lang="nl-NL" sz="2400" i="1" kern="1200" dirty="0" err="1" smtClean="0">
              <a:latin typeface="Cambria"/>
              <a:cs typeface="Cambria"/>
            </a:rPr>
            <a:t>động</a:t>
          </a:r>
          <a:r>
            <a:rPr lang="nl-NL" sz="2400" i="1" kern="1200" dirty="0" smtClean="0">
              <a:latin typeface="Cambria"/>
              <a:cs typeface="Cambria"/>
            </a:rPr>
            <a:t>: </a:t>
          </a:r>
          <a:r>
            <a:rPr lang="nl-NL" sz="2400" i="1" kern="1200" dirty="0" err="1" smtClean="0">
              <a:latin typeface="Cambria"/>
              <a:cs typeface="Cambria"/>
            </a:rPr>
            <a:t>cuộc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cạnh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tranh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khốc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liệt</a:t>
          </a:r>
          <a:endParaRPr lang="en-US" sz="2400" kern="1200" dirty="0">
            <a:latin typeface="Cambria"/>
            <a:cs typeface="Cambria"/>
          </a:endParaRPr>
        </a:p>
      </dsp:txBody>
      <dsp:txXfrm>
        <a:off x="4909032" y="2935333"/>
        <a:ext cx="2348936" cy="1091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69FE9-6F28-764D-8815-FAE04B868B75}">
      <dsp:nvSpPr>
        <dsp:cNvPr id="0" name=""/>
        <dsp:cNvSpPr/>
      </dsp:nvSpPr>
      <dsp:spPr>
        <a:xfrm>
          <a:off x="20370" y="0"/>
          <a:ext cx="2878953" cy="834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hướng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về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tương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lai</a:t>
          </a:r>
          <a:endParaRPr lang="en-US" sz="2500" kern="1200" dirty="0"/>
        </a:p>
      </dsp:txBody>
      <dsp:txXfrm>
        <a:off x="44817" y="24447"/>
        <a:ext cx="2830059" cy="785785"/>
      </dsp:txXfrm>
    </dsp:sp>
    <dsp:sp modelId="{7683C1AD-E552-9E49-8A4E-3FA1329306DA}">
      <dsp:nvSpPr>
        <dsp:cNvPr id="0" name=""/>
        <dsp:cNvSpPr/>
      </dsp:nvSpPr>
      <dsp:spPr>
        <a:xfrm>
          <a:off x="308265" y="834679"/>
          <a:ext cx="1083969" cy="99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664"/>
              </a:lnTo>
              <a:lnTo>
                <a:pt x="1083969" y="993664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D004-1A8C-9B4E-8984-3E631DEE3D44}">
      <dsp:nvSpPr>
        <dsp:cNvPr id="0" name=""/>
        <dsp:cNvSpPr/>
      </dsp:nvSpPr>
      <dsp:spPr>
        <a:xfrm>
          <a:off x="1392235" y="1104850"/>
          <a:ext cx="3067611" cy="1446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i="1" kern="1200" dirty="0" err="1" smtClean="0">
              <a:latin typeface="Cambria"/>
              <a:cs typeface="Cambria"/>
            </a:rPr>
            <a:t>Hơn</a:t>
          </a:r>
          <a:r>
            <a:rPr lang="nl-NL" sz="2400" i="1" kern="1200" dirty="0" smtClean="0">
              <a:latin typeface="Cambria"/>
              <a:cs typeface="Cambria"/>
            </a:rPr>
            <a:t> 1.000 </a:t>
          </a:r>
          <a:r>
            <a:rPr lang="nl-NL" sz="2400" i="1" kern="1200" dirty="0" err="1" smtClean="0">
              <a:latin typeface="Cambria"/>
              <a:cs typeface="Cambria"/>
            </a:rPr>
            <a:t>công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nhân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công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ty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A.sắp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mất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việc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làm</a:t>
          </a:r>
          <a:endParaRPr lang="en-US" sz="2400" kern="1200" dirty="0">
            <a:latin typeface="Cambria"/>
            <a:cs typeface="Cambria"/>
          </a:endParaRPr>
        </a:p>
      </dsp:txBody>
      <dsp:txXfrm>
        <a:off x="1434616" y="1147231"/>
        <a:ext cx="2982849" cy="1362224"/>
      </dsp:txXfrm>
    </dsp:sp>
    <dsp:sp modelId="{A8A8A23A-321E-934A-B1E0-F1EA9CC7A119}">
      <dsp:nvSpPr>
        <dsp:cNvPr id="0" name=""/>
        <dsp:cNvSpPr/>
      </dsp:nvSpPr>
      <dsp:spPr>
        <a:xfrm>
          <a:off x="308265" y="834679"/>
          <a:ext cx="1004489" cy="2700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453"/>
              </a:lnTo>
              <a:lnTo>
                <a:pt x="1004489" y="2700453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74684-92C9-4846-BED9-9E8ABF5391B1}">
      <dsp:nvSpPr>
        <dsp:cNvPr id="0" name=""/>
        <dsp:cNvSpPr/>
      </dsp:nvSpPr>
      <dsp:spPr>
        <a:xfrm>
          <a:off x="1312755" y="3006267"/>
          <a:ext cx="3168298" cy="105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>
              <a:latin typeface="Cambria"/>
              <a:cs typeface="Cambria"/>
            </a:rPr>
            <a:t>Không</a:t>
          </a:r>
          <a:r>
            <a:rPr lang="nl-NL" sz="2400" kern="1200" dirty="0" smtClean="0">
              <a:latin typeface="Cambria"/>
              <a:cs typeface="Cambria"/>
            </a:rPr>
            <a:t> </a:t>
          </a:r>
          <a:r>
            <a:rPr lang="nl-NL" sz="2400" kern="1200" dirty="0" err="1" smtClean="0">
              <a:latin typeface="Cambria"/>
              <a:cs typeface="Cambria"/>
            </a:rPr>
            <a:t>đặt</a:t>
          </a:r>
          <a:r>
            <a:rPr lang="nl-NL" sz="2400" kern="1200" dirty="0" smtClean="0">
              <a:latin typeface="Cambria"/>
              <a:cs typeface="Cambria"/>
            </a:rPr>
            <a:t>: </a:t>
          </a:r>
          <a:r>
            <a:rPr lang="nl-NL" sz="2400" i="1" kern="1200" dirty="0" err="1" smtClean="0">
              <a:latin typeface="Cambria"/>
              <a:cs typeface="Cambria"/>
            </a:rPr>
            <a:t>Công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ty</a:t>
          </a:r>
          <a:r>
            <a:rPr lang="nl-NL" sz="2400" i="1" kern="1200" dirty="0" smtClean="0">
              <a:latin typeface="Cambria"/>
              <a:cs typeface="Cambria"/>
            </a:rPr>
            <a:t> A </a:t>
          </a:r>
          <a:r>
            <a:rPr lang="nl-NL" sz="2400" i="1" kern="1200" dirty="0" err="1" smtClean="0">
              <a:latin typeface="Cambria"/>
              <a:cs typeface="Cambria"/>
            </a:rPr>
            <a:t>năm</a:t>
          </a:r>
          <a:r>
            <a:rPr lang="nl-NL" sz="2400" i="1" kern="1200" dirty="0" smtClean="0">
              <a:latin typeface="Cambria"/>
              <a:cs typeface="Cambria"/>
            </a:rPr>
            <a:t> qua </a:t>
          </a:r>
          <a:r>
            <a:rPr lang="nl-NL" sz="2400" i="1" kern="1200" dirty="0" err="1" smtClean="0">
              <a:latin typeface="Cambria"/>
              <a:cs typeface="Cambria"/>
            </a:rPr>
            <a:t>làm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ăn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thua</a:t>
          </a:r>
          <a:r>
            <a:rPr lang="nl-NL" sz="2400" i="1" kern="1200" dirty="0" smtClean="0">
              <a:latin typeface="Cambria"/>
              <a:cs typeface="Cambria"/>
            </a:rPr>
            <a:t> </a:t>
          </a:r>
          <a:r>
            <a:rPr lang="nl-NL" sz="2400" i="1" kern="1200" dirty="0" err="1" smtClean="0">
              <a:latin typeface="Cambria"/>
              <a:cs typeface="Cambria"/>
            </a:rPr>
            <a:t>lỗ</a:t>
          </a:r>
          <a:endParaRPr lang="en-US" sz="2400" kern="1200" dirty="0">
            <a:latin typeface="Cambria"/>
            <a:cs typeface="Cambria"/>
          </a:endParaRPr>
        </a:p>
      </dsp:txBody>
      <dsp:txXfrm>
        <a:off x="1343735" y="3037247"/>
        <a:ext cx="3106338" cy="995772"/>
      </dsp:txXfrm>
    </dsp:sp>
    <dsp:sp modelId="{05B0BD1E-2497-B744-93DF-7E33F3E1526F}">
      <dsp:nvSpPr>
        <dsp:cNvPr id="0" name=""/>
        <dsp:cNvSpPr/>
      </dsp:nvSpPr>
      <dsp:spPr>
        <a:xfrm>
          <a:off x="5368172" y="0"/>
          <a:ext cx="2744817" cy="99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phải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phản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ánh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đúng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nội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dung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bài</a:t>
          </a:r>
          <a:r>
            <a:rPr lang="nl-NL" sz="2500" kern="1200" dirty="0" smtClean="0"/>
            <a:t> </a:t>
          </a:r>
          <a:r>
            <a:rPr lang="nl-NL" sz="2500" kern="1200" dirty="0" err="1" smtClean="0"/>
            <a:t>báo</a:t>
          </a:r>
          <a:endParaRPr lang="en-US" sz="2500" kern="1200" dirty="0"/>
        </a:p>
      </dsp:txBody>
      <dsp:txXfrm>
        <a:off x="5397210" y="29038"/>
        <a:ext cx="2686741" cy="933341"/>
      </dsp:txXfrm>
    </dsp:sp>
    <dsp:sp modelId="{9581B526-C03C-2746-AE0B-EF587402B75D}">
      <dsp:nvSpPr>
        <dsp:cNvPr id="0" name=""/>
        <dsp:cNvSpPr/>
      </dsp:nvSpPr>
      <dsp:spPr>
        <a:xfrm>
          <a:off x="5642654" y="991417"/>
          <a:ext cx="363613" cy="1151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71"/>
              </a:lnTo>
              <a:lnTo>
                <a:pt x="363613" y="1151371"/>
              </a:lnTo>
            </a:path>
          </a:pathLst>
        </a:cu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7E6AB-8BE2-9740-B5EC-D3B90F948AA1}">
      <dsp:nvSpPr>
        <dsp:cNvPr id="0" name=""/>
        <dsp:cNvSpPr/>
      </dsp:nvSpPr>
      <dsp:spPr>
        <a:xfrm>
          <a:off x="6006267" y="1419295"/>
          <a:ext cx="2123852" cy="1446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>
              <a:latin typeface="Cambria"/>
              <a:cs typeface="Cambria"/>
            </a:rPr>
            <a:t>Không</a:t>
          </a:r>
          <a:r>
            <a:rPr lang="nl-NL" sz="2400" kern="1200" dirty="0" smtClean="0">
              <a:latin typeface="Cambria"/>
              <a:cs typeface="Cambria"/>
            </a:rPr>
            <a:t> </a:t>
          </a:r>
          <a:r>
            <a:rPr lang="nl-NL" sz="2400" kern="1200" dirty="0" err="1" smtClean="0">
              <a:latin typeface="Cambria"/>
              <a:cs typeface="Cambria"/>
            </a:rPr>
            <a:t>đặt</a:t>
          </a:r>
          <a:r>
            <a:rPr lang="nl-NL" sz="2400" kern="1200" dirty="0" smtClean="0">
              <a:latin typeface="Cambria"/>
              <a:cs typeface="Cambria"/>
            </a:rPr>
            <a:t> </a:t>
          </a:r>
          <a:r>
            <a:rPr lang="nl-NL" sz="2400" kern="1200" dirty="0" err="1" smtClean="0">
              <a:latin typeface="Cambria"/>
              <a:cs typeface="Cambria"/>
            </a:rPr>
            <a:t>tít</a:t>
          </a:r>
          <a:r>
            <a:rPr lang="nl-NL" sz="2400" kern="1200" dirty="0" smtClean="0">
              <a:latin typeface="Cambria"/>
              <a:cs typeface="Cambria"/>
            </a:rPr>
            <a:t> </a:t>
          </a:r>
          <a:r>
            <a:rPr lang="nl-NL" sz="2400" kern="1200" dirty="0" err="1" smtClean="0">
              <a:latin typeface="Cambria"/>
              <a:cs typeface="Cambria"/>
            </a:rPr>
            <a:t>quá</a:t>
          </a:r>
          <a:r>
            <a:rPr lang="nl-NL" sz="2400" kern="1200" dirty="0" smtClean="0">
              <a:latin typeface="Cambria"/>
              <a:cs typeface="Cambria"/>
            </a:rPr>
            <a:t> “</a:t>
          </a:r>
          <a:r>
            <a:rPr lang="nl-NL" sz="2400" kern="1200" dirty="0" err="1" smtClean="0">
              <a:latin typeface="Cambria"/>
              <a:cs typeface="Cambria"/>
            </a:rPr>
            <a:t>bốc</a:t>
          </a:r>
          <a:r>
            <a:rPr lang="nl-NL" sz="3100" kern="1200" dirty="0" smtClean="0"/>
            <a:t>” </a:t>
          </a:r>
          <a:endParaRPr lang="en-US" sz="3100" kern="1200" dirty="0"/>
        </a:p>
      </dsp:txBody>
      <dsp:txXfrm>
        <a:off x="6048648" y="1461676"/>
        <a:ext cx="2039090" cy="1362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33650-3B76-E946-BF1E-7AF99173FFF8}">
      <dsp:nvSpPr>
        <dsp:cNvPr id="0" name=""/>
        <dsp:cNvSpPr/>
      </dsp:nvSpPr>
      <dsp:spPr>
        <a:xfrm>
          <a:off x="2063260" y="2006763"/>
          <a:ext cx="1420571" cy="126836"/>
        </a:xfrm>
        <a:custGeom>
          <a:avLst/>
          <a:gdLst/>
          <a:ahLst/>
          <a:cxnLst/>
          <a:rect l="0" t="0" r="0" b="0"/>
          <a:pathLst>
            <a:path>
              <a:moveTo>
                <a:pt x="0" y="126836"/>
              </a:moveTo>
              <a:lnTo>
                <a:pt x="1420571" y="126836"/>
              </a:lnTo>
              <a:lnTo>
                <a:pt x="142057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B8AA0-FA98-8644-9EAF-4E7A13EFAE8A}">
      <dsp:nvSpPr>
        <dsp:cNvPr id="0" name=""/>
        <dsp:cNvSpPr/>
      </dsp:nvSpPr>
      <dsp:spPr>
        <a:xfrm>
          <a:off x="2063260" y="2133600"/>
          <a:ext cx="2841142" cy="13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8204" y="0"/>
              </a:lnTo>
              <a:lnTo>
                <a:pt x="2638204" y="1325157"/>
              </a:lnTo>
              <a:lnTo>
                <a:pt x="2841142" y="132515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BF5EF-1FFD-0840-AEA6-C54651B935A9}">
      <dsp:nvSpPr>
        <dsp:cNvPr id="0" name=""/>
        <dsp:cNvSpPr/>
      </dsp:nvSpPr>
      <dsp:spPr>
        <a:xfrm>
          <a:off x="2063260" y="1976519"/>
          <a:ext cx="2841142" cy="157080"/>
        </a:xfrm>
        <a:custGeom>
          <a:avLst/>
          <a:gdLst/>
          <a:ahLst/>
          <a:cxnLst/>
          <a:rect l="0" t="0" r="0" b="0"/>
          <a:pathLst>
            <a:path>
              <a:moveTo>
                <a:pt x="0" y="157080"/>
              </a:moveTo>
              <a:lnTo>
                <a:pt x="2638204" y="157080"/>
              </a:lnTo>
              <a:lnTo>
                <a:pt x="2638204" y="0"/>
              </a:lnTo>
              <a:lnTo>
                <a:pt x="2841142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2D61F-C4CD-DB4D-9FDC-3D6D5C09E24E}">
      <dsp:nvSpPr>
        <dsp:cNvPr id="0" name=""/>
        <dsp:cNvSpPr/>
      </dsp:nvSpPr>
      <dsp:spPr>
        <a:xfrm>
          <a:off x="2063260" y="651361"/>
          <a:ext cx="2841142" cy="1482238"/>
        </a:xfrm>
        <a:custGeom>
          <a:avLst/>
          <a:gdLst/>
          <a:ahLst/>
          <a:cxnLst/>
          <a:rect l="0" t="0" r="0" b="0"/>
          <a:pathLst>
            <a:path>
              <a:moveTo>
                <a:pt x="0" y="1482238"/>
              </a:moveTo>
              <a:lnTo>
                <a:pt x="2638204" y="1482238"/>
              </a:lnTo>
              <a:lnTo>
                <a:pt x="2638204" y="0"/>
              </a:lnTo>
              <a:lnTo>
                <a:pt x="2841142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5DEAD-0BCD-924C-BAA3-1F90F257D37F}">
      <dsp:nvSpPr>
        <dsp:cNvPr id="0" name=""/>
        <dsp:cNvSpPr/>
      </dsp:nvSpPr>
      <dsp:spPr>
        <a:xfrm>
          <a:off x="408" y="1526530"/>
          <a:ext cx="2062852" cy="1214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TIN</a:t>
          </a:r>
          <a:endParaRPr lang="en-US" sz="3000" kern="1200" dirty="0"/>
        </a:p>
      </dsp:txBody>
      <dsp:txXfrm>
        <a:off x="408" y="1526530"/>
        <a:ext cx="2062852" cy="1214139"/>
      </dsp:txXfrm>
    </dsp:sp>
    <dsp:sp modelId="{3C2B2573-04A8-5C47-A0CA-52FAFC432961}">
      <dsp:nvSpPr>
        <dsp:cNvPr id="0" name=""/>
        <dsp:cNvSpPr/>
      </dsp:nvSpPr>
      <dsp:spPr>
        <a:xfrm>
          <a:off x="4904403" y="152400"/>
          <a:ext cx="2029387" cy="9979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err="1" smtClean="0"/>
            <a:t>Nội</a:t>
          </a:r>
          <a:r>
            <a:rPr lang="en-US" sz="3000" i="1" kern="1200" dirty="0" smtClean="0"/>
            <a:t> dung</a:t>
          </a:r>
          <a:endParaRPr lang="en-US" sz="3000" i="1" kern="1200" dirty="0"/>
        </a:p>
      </dsp:txBody>
      <dsp:txXfrm>
        <a:off x="4904403" y="152400"/>
        <a:ext cx="2029387" cy="997923"/>
      </dsp:txXfrm>
    </dsp:sp>
    <dsp:sp modelId="{D9A9B434-D3AA-2D4C-B312-028447A1755A}">
      <dsp:nvSpPr>
        <dsp:cNvPr id="0" name=""/>
        <dsp:cNvSpPr/>
      </dsp:nvSpPr>
      <dsp:spPr>
        <a:xfrm>
          <a:off x="4904403" y="1403997"/>
          <a:ext cx="2029387" cy="11450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i="1" kern="1200" dirty="0" err="1" smtClean="0"/>
            <a:t>Thời</a:t>
          </a:r>
          <a:r>
            <a:rPr lang="nl-NL" sz="3000" i="1" kern="1200" dirty="0" smtClean="0"/>
            <a:t> </a:t>
          </a:r>
          <a:r>
            <a:rPr lang="nl-NL" sz="3000" i="1" kern="1200" dirty="0" err="1" smtClean="0"/>
            <a:t>sự</a:t>
          </a:r>
          <a:r>
            <a:rPr lang="nl-NL" sz="3000" i="1" kern="1200" dirty="0" smtClean="0"/>
            <a:t> </a:t>
          </a:r>
          <a:r>
            <a:rPr lang="nl-NL" sz="3000" i="1" kern="1200" dirty="0" err="1" smtClean="0"/>
            <a:t>cấp</a:t>
          </a:r>
          <a:r>
            <a:rPr lang="nl-NL" sz="3000" i="1" kern="1200" dirty="0" smtClean="0"/>
            <a:t> </a:t>
          </a:r>
          <a:r>
            <a:rPr lang="nl-NL" sz="3000" i="1" kern="1200" dirty="0" err="1" smtClean="0"/>
            <a:t>bách</a:t>
          </a:r>
          <a:endParaRPr lang="en-US" sz="3000" kern="1200" dirty="0"/>
        </a:p>
      </dsp:txBody>
      <dsp:txXfrm>
        <a:off x="4904403" y="1403997"/>
        <a:ext cx="2029387" cy="1145044"/>
      </dsp:txXfrm>
    </dsp:sp>
    <dsp:sp modelId="{F04F312C-5F7D-0B47-B8DF-5D5772535DD8}">
      <dsp:nvSpPr>
        <dsp:cNvPr id="0" name=""/>
        <dsp:cNvSpPr/>
      </dsp:nvSpPr>
      <dsp:spPr>
        <a:xfrm>
          <a:off x="4904403" y="2802715"/>
          <a:ext cx="2029387" cy="13120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i="1" kern="1200" dirty="0" err="1" smtClean="0"/>
            <a:t>Thời</a:t>
          </a:r>
          <a:r>
            <a:rPr lang="nl-NL" sz="3000" i="1" kern="1200" dirty="0" smtClean="0"/>
            <a:t> </a:t>
          </a:r>
          <a:r>
            <a:rPr lang="nl-NL" sz="3000" i="1" kern="1200" dirty="0" err="1" smtClean="0"/>
            <a:t>điểm</a:t>
          </a:r>
          <a:r>
            <a:rPr lang="nl-NL" sz="3000" i="1" kern="1200" dirty="0" smtClean="0"/>
            <a:t> </a:t>
          </a:r>
          <a:r>
            <a:rPr lang="nl-NL" sz="3000" i="1" kern="1200" dirty="0" err="1" smtClean="0"/>
            <a:t>tiêu</a:t>
          </a:r>
          <a:r>
            <a:rPr lang="nl-NL" sz="3000" i="1" kern="1200" dirty="0" smtClean="0"/>
            <a:t> </a:t>
          </a:r>
          <a:r>
            <a:rPr lang="nl-NL" sz="3000" i="1" kern="1200" dirty="0" err="1" smtClean="0"/>
            <a:t>biểu</a:t>
          </a:r>
          <a:r>
            <a:rPr lang="nl-NL" sz="3000" i="1" kern="1200" dirty="0" smtClean="0"/>
            <a:t>, </a:t>
          </a:r>
          <a:r>
            <a:rPr lang="nl-NL" sz="3000" i="1" kern="1200" dirty="0" err="1" smtClean="0"/>
            <a:t>đỉnh</a:t>
          </a:r>
          <a:r>
            <a:rPr lang="nl-NL" sz="3000" i="1" kern="1200" dirty="0" smtClean="0"/>
            <a:t> cao</a:t>
          </a:r>
          <a:r>
            <a:rPr lang="nl-NL" sz="3000" kern="1200" dirty="0" smtClean="0"/>
            <a:t> </a:t>
          </a:r>
          <a:endParaRPr lang="en-US" sz="3000" kern="1200" dirty="0"/>
        </a:p>
      </dsp:txBody>
      <dsp:txXfrm>
        <a:off x="4904403" y="2802715"/>
        <a:ext cx="2029387" cy="1312084"/>
      </dsp:txXfrm>
    </dsp:sp>
    <dsp:sp modelId="{17E812F5-891B-AD4D-BFC0-FBA0FE615FAD}">
      <dsp:nvSpPr>
        <dsp:cNvPr id="0" name=""/>
        <dsp:cNvSpPr/>
      </dsp:nvSpPr>
      <dsp:spPr>
        <a:xfrm>
          <a:off x="2469138" y="1182118"/>
          <a:ext cx="2029387" cy="8246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Sự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kiện</a:t>
          </a:r>
          <a:endParaRPr lang="en-US" sz="3000" kern="1200" dirty="0"/>
        </a:p>
      </dsp:txBody>
      <dsp:txXfrm>
        <a:off x="2469138" y="1182118"/>
        <a:ext cx="2029387" cy="8246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A71B-4FC6-7F48-A72A-A1EBB61BC77F}">
      <dsp:nvSpPr>
        <dsp:cNvPr id="0" name=""/>
        <dsp:cNvSpPr/>
      </dsp:nvSpPr>
      <dsp:spPr>
        <a:xfrm rot="3820487">
          <a:off x="2136997" y="3243352"/>
          <a:ext cx="709833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709833" y="2197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5A705-9CDE-204E-AAFC-82EEB281B653}">
      <dsp:nvSpPr>
        <dsp:cNvPr id="0" name=""/>
        <dsp:cNvSpPr/>
      </dsp:nvSpPr>
      <dsp:spPr>
        <a:xfrm rot="1465631">
          <a:off x="2601034" y="2765205"/>
          <a:ext cx="807273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807273" y="2197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555F6-7C6F-5149-B749-71AA13A7C540}">
      <dsp:nvSpPr>
        <dsp:cNvPr id="0" name=""/>
        <dsp:cNvSpPr/>
      </dsp:nvSpPr>
      <dsp:spPr>
        <a:xfrm rot="20870237">
          <a:off x="2621275" y="2047965"/>
          <a:ext cx="1415721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1415721" y="2197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89351-BC5C-BE48-A6F6-3E6B9A53C579}">
      <dsp:nvSpPr>
        <dsp:cNvPr id="0" name=""/>
        <dsp:cNvSpPr/>
      </dsp:nvSpPr>
      <dsp:spPr>
        <a:xfrm rot="18694198">
          <a:off x="2406380" y="1364658"/>
          <a:ext cx="969113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969113" y="2197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A0EE8-7AF5-F543-A3A3-1DC637C463A9}">
      <dsp:nvSpPr>
        <dsp:cNvPr id="0" name=""/>
        <dsp:cNvSpPr/>
      </dsp:nvSpPr>
      <dsp:spPr>
        <a:xfrm>
          <a:off x="381008" y="1066800"/>
          <a:ext cx="2187583" cy="21020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96D37-F9FF-734B-80D7-23DE891BF3DA}">
      <dsp:nvSpPr>
        <dsp:cNvPr id="0" name=""/>
        <dsp:cNvSpPr/>
      </dsp:nvSpPr>
      <dsp:spPr>
        <a:xfrm>
          <a:off x="3030644" y="-144730"/>
          <a:ext cx="1225170" cy="13662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Tin </a:t>
          </a:r>
          <a:r>
            <a:rPr lang="en-US" sz="2100" kern="1200" dirty="0" err="1" smtClean="0"/>
            <a:t>vắn</a:t>
          </a:r>
          <a:endParaRPr lang="en-US" sz="2100" kern="1200" dirty="0"/>
        </a:p>
      </dsp:txBody>
      <dsp:txXfrm>
        <a:off x="3210066" y="55357"/>
        <a:ext cx="866326" cy="966104"/>
      </dsp:txXfrm>
    </dsp:sp>
    <dsp:sp modelId="{6FD79604-ED75-A644-8AA9-87E5A8CBF638}">
      <dsp:nvSpPr>
        <dsp:cNvPr id="0" name=""/>
        <dsp:cNvSpPr/>
      </dsp:nvSpPr>
      <dsp:spPr>
        <a:xfrm>
          <a:off x="4005941" y="1126158"/>
          <a:ext cx="1324226" cy="1310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Tin </a:t>
          </a:r>
          <a:r>
            <a:rPr lang="en-US" sz="2100" kern="1200" dirty="0" err="1" smtClean="0"/>
            <a:t>ngắn</a:t>
          </a:r>
          <a:endParaRPr lang="en-US" sz="2100" kern="1200" dirty="0"/>
        </a:p>
      </dsp:txBody>
      <dsp:txXfrm>
        <a:off x="4199869" y="1318064"/>
        <a:ext cx="936370" cy="926602"/>
      </dsp:txXfrm>
    </dsp:sp>
    <dsp:sp modelId="{5838A5DA-F76E-8B43-9B45-6034B02158E2}">
      <dsp:nvSpPr>
        <dsp:cNvPr id="0" name=""/>
        <dsp:cNvSpPr/>
      </dsp:nvSpPr>
      <dsp:spPr>
        <a:xfrm>
          <a:off x="5061218" y="1126158"/>
          <a:ext cx="1986339" cy="131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300" kern="1200" dirty="0"/>
        </a:p>
      </dsp:txBody>
      <dsp:txXfrm>
        <a:off x="5061218" y="1126158"/>
        <a:ext cx="1986339" cy="1310414"/>
      </dsp:txXfrm>
    </dsp:sp>
    <dsp:sp modelId="{EA599700-3822-C04B-BB6A-563B2F5AD088}">
      <dsp:nvSpPr>
        <dsp:cNvPr id="0" name=""/>
        <dsp:cNvSpPr/>
      </dsp:nvSpPr>
      <dsp:spPr>
        <a:xfrm>
          <a:off x="3304049" y="2584592"/>
          <a:ext cx="1380100" cy="13039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Tin </a:t>
          </a:r>
          <a:r>
            <a:rPr lang="en-US" sz="2100" kern="1200" dirty="0" err="1" smtClean="0"/>
            <a:t>tường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thuật</a:t>
          </a:r>
          <a:endParaRPr lang="en-US" sz="2100" kern="1200" dirty="0" smtClean="0"/>
        </a:p>
      </dsp:txBody>
      <dsp:txXfrm>
        <a:off x="3506160" y="2775552"/>
        <a:ext cx="975878" cy="922034"/>
      </dsp:txXfrm>
    </dsp:sp>
    <dsp:sp modelId="{2FAE762A-B76A-D146-B6D5-260DFF9ECE49}">
      <dsp:nvSpPr>
        <dsp:cNvPr id="0" name=""/>
        <dsp:cNvSpPr/>
      </dsp:nvSpPr>
      <dsp:spPr>
        <a:xfrm>
          <a:off x="2266018" y="3522987"/>
          <a:ext cx="1335101" cy="12699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Tin </a:t>
          </a:r>
          <a:r>
            <a:rPr lang="en-US" sz="2100" kern="1200" dirty="0" err="1" smtClean="0"/>
            <a:t>tổng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hợp</a:t>
          </a:r>
          <a:endParaRPr lang="en-US" sz="2100" kern="1200" dirty="0"/>
        </a:p>
      </dsp:txBody>
      <dsp:txXfrm>
        <a:off x="2461539" y="3708966"/>
        <a:ext cx="944059" cy="8979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E39C-D826-6742-B53A-DB2BE6DD22EA}">
      <dsp:nvSpPr>
        <dsp:cNvPr id="0" name=""/>
        <dsp:cNvSpPr/>
      </dsp:nvSpPr>
      <dsp:spPr>
        <a:xfrm>
          <a:off x="6142124" y="2773062"/>
          <a:ext cx="7906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899"/>
              </a:lnTo>
              <a:lnTo>
                <a:pt x="790691" y="84899"/>
              </a:lnTo>
              <a:lnTo>
                <a:pt x="790691" y="12346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70C4E-5232-D04C-AD77-82B1BF93CAE9}">
      <dsp:nvSpPr>
        <dsp:cNvPr id="0" name=""/>
        <dsp:cNvSpPr/>
      </dsp:nvSpPr>
      <dsp:spPr>
        <a:xfrm>
          <a:off x="5253790" y="2773062"/>
          <a:ext cx="888333" cy="91440"/>
        </a:xfrm>
        <a:custGeom>
          <a:avLst/>
          <a:gdLst/>
          <a:ahLst/>
          <a:cxnLst/>
          <a:rect l="0" t="0" r="0" b="0"/>
          <a:pathLst>
            <a:path>
              <a:moveTo>
                <a:pt x="888333" y="45720"/>
              </a:moveTo>
              <a:lnTo>
                <a:pt x="888333" y="93283"/>
              </a:lnTo>
              <a:lnTo>
                <a:pt x="0" y="93283"/>
              </a:lnTo>
              <a:lnTo>
                <a:pt x="0" y="13184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C2E79-176C-344E-BB48-81A9F43B8F7C}">
      <dsp:nvSpPr>
        <dsp:cNvPr id="0" name=""/>
        <dsp:cNvSpPr/>
      </dsp:nvSpPr>
      <dsp:spPr>
        <a:xfrm>
          <a:off x="4165395" y="1521987"/>
          <a:ext cx="19767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4899"/>
              </a:lnTo>
              <a:lnTo>
                <a:pt x="1976729" y="84899"/>
              </a:lnTo>
              <a:lnTo>
                <a:pt x="1976729" y="12346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2ADDE-EA2E-394D-812C-799D78F16D31}">
      <dsp:nvSpPr>
        <dsp:cNvPr id="0" name=""/>
        <dsp:cNvSpPr/>
      </dsp:nvSpPr>
      <dsp:spPr>
        <a:xfrm>
          <a:off x="2188665" y="2818782"/>
          <a:ext cx="1638757" cy="10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"/>
              </a:lnTo>
              <a:lnTo>
                <a:pt x="1638757" y="68568"/>
              </a:lnTo>
              <a:lnTo>
                <a:pt x="1638757" y="1071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955D5-0F30-FF4A-A3A3-D06996953E74}">
      <dsp:nvSpPr>
        <dsp:cNvPr id="0" name=""/>
        <dsp:cNvSpPr/>
      </dsp:nvSpPr>
      <dsp:spPr>
        <a:xfrm>
          <a:off x="2083871" y="2818782"/>
          <a:ext cx="91440" cy="229217"/>
        </a:xfrm>
        <a:custGeom>
          <a:avLst/>
          <a:gdLst/>
          <a:ahLst/>
          <a:cxnLst/>
          <a:rect l="0" t="0" r="0" b="0"/>
          <a:pathLst>
            <a:path>
              <a:moveTo>
                <a:pt x="104794" y="0"/>
              </a:moveTo>
              <a:lnTo>
                <a:pt x="104794" y="190654"/>
              </a:lnTo>
              <a:lnTo>
                <a:pt x="45720" y="190654"/>
              </a:lnTo>
              <a:lnTo>
                <a:pt x="45720" y="22921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577C6-0200-E348-90C9-2C7178A9AE7A}">
      <dsp:nvSpPr>
        <dsp:cNvPr id="0" name=""/>
        <dsp:cNvSpPr/>
      </dsp:nvSpPr>
      <dsp:spPr>
        <a:xfrm>
          <a:off x="605590" y="2818782"/>
          <a:ext cx="1583074" cy="153326"/>
        </a:xfrm>
        <a:custGeom>
          <a:avLst/>
          <a:gdLst/>
          <a:ahLst/>
          <a:cxnLst/>
          <a:rect l="0" t="0" r="0" b="0"/>
          <a:pathLst>
            <a:path>
              <a:moveTo>
                <a:pt x="1583074" y="0"/>
              </a:moveTo>
              <a:lnTo>
                <a:pt x="1583074" y="114764"/>
              </a:lnTo>
              <a:lnTo>
                <a:pt x="0" y="114764"/>
              </a:lnTo>
              <a:lnTo>
                <a:pt x="0" y="15332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A375C-1A05-A240-9157-50A77FDA69F9}">
      <dsp:nvSpPr>
        <dsp:cNvPr id="0" name=""/>
        <dsp:cNvSpPr/>
      </dsp:nvSpPr>
      <dsp:spPr>
        <a:xfrm>
          <a:off x="2188665" y="1521987"/>
          <a:ext cx="1976729" cy="91440"/>
        </a:xfrm>
        <a:custGeom>
          <a:avLst/>
          <a:gdLst/>
          <a:ahLst/>
          <a:cxnLst/>
          <a:rect l="0" t="0" r="0" b="0"/>
          <a:pathLst>
            <a:path>
              <a:moveTo>
                <a:pt x="1976729" y="45720"/>
              </a:moveTo>
              <a:lnTo>
                <a:pt x="1976729" y="84899"/>
              </a:lnTo>
              <a:lnTo>
                <a:pt x="0" y="84899"/>
              </a:lnTo>
              <a:lnTo>
                <a:pt x="0" y="12346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F780E-B632-0A4D-B018-046581EC4F74}">
      <dsp:nvSpPr>
        <dsp:cNvPr id="0" name=""/>
        <dsp:cNvSpPr/>
      </dsp:nvSpPr>
      <dsp:spPr>
        <a:xfrm>
          <a:off x="3559804" y="394375"/>
          <a:ext cx="1211181" cy="11733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DEB11-CDE8-304C-BD45-C35359424C67}">
      <dsp:nvSpPr>
        <dsp:cNvPr id="0" name=""/>
        <dsp:cNvSpPr/>
      </dsp:nvSpPr>
      <dsp:spPr>
        <a:xfrm>
          <a:off x="3657598" y="390308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KỸ NĂNG VIẾT TIN </a:t>
          </a: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3657598" y="390308"/>
        <a:ext cx="1211180" cy="1173332"/>
      </dsp:txXfrm>
    </dsp:sp>
    <dsp:sp modelId="{5B71CBD9-1F6E-7446-BCEF-DCE6B9AFFAED}">
      <dsp:nvSpPr>
        <dsp:cNvPr id="0" name=""/>
        <dsp:cNvSpPr/>
      </dsp:nvSpPr>
      <dsp:spPr>
        <a:xfrm>
          <a:off x="1583074" y="1645450"/>
          <a:ext cx="1211181" cy="11733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C2301-2024-3B42-96AD-975CA9192BE1}">
      <dsp:nvSpPr>
        <dsp:cNvPr id="0" name=""/>
        <dsp:cNvSpPr/>
      </dsp:nvSpPr>
      <dsp:spPr>
        <a:xfrm>
          <a:off x="1600202" y="1600199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CẤU TRÚC</a:t>
          </a: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1600202" y="1600199"/>
        <a:ext cx="1211180" cy="1173332"/>
      </dsp:txXfrm>
    </dsp:sp>
    <dsp:sp modelId="{772351F1-471B-4F4A-B18C-47EEFBD58398}">
      <dsp:nvSpPr>
        <dsp:cNvPr id="0" name=""/>
        <dsp:cNvSpPr/>
      </dsp:nvSpPr>
      <dsp:spPr>
        <a:xfrm>
          <a:off x="0" y="2972109"/>
          <a:ext cx="1211181" cy="11733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F4C47-F78B-2D4F-AF61-624C358EF369}">
      <dsp:nvSpPr>
        <dsp:cNvPr id="0" name=""/>
        <dsp:cNvSpPr/>
      </dsp:nvSpPr>
      <dsp:spPr>
        <a:xfrm>
          <a:off x="76199" y="2895599"/>
          <a:ext cx="1211180" cy="130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Tiêu</a:t>
          </a: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đề</a:t>
          </a: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76199" y="2895599"/>
        <a:ext cx="1211180" cy="1307732"/>
      </dsp:txXfrm>
    </dsp:sp>
    <dsp:sp modelId="{5FFD9AAA-871F-AA43-9426-43C698E6FCFA}">
      <dsp:nvSpPr>
        <dsp:cNvPr id="0" name=""/>
        <dsp:cNvSpPr/>
      </dsp:nvSpPr>
      <dsp:spPr>
        <a:xfrm>
          <a:off x="1524000" y="3047999"/>
          <a:ext cx="1211181" cy="11733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E7EAA8-D238-5B45-B1DA-B2BB0BB5E493}">
      <dsp:nvSpPr>
        <dsp:cNvPr id="0" name=""/>
        <dsp:cNvSpPr/>
      </dsp:nvSpPr>
      <dsp:spPr>
        <a:xfrm>
          <a:off x="1891577" y="2895908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baseline="0">
            <a:solidFill>
              <a:schemeClr val="bg1"/>
            </a:solidFill>
            <a:latin typeface="Cambria"/>
          </a:endParaRPr>
        </a:p>
      </dsp:txBody>
      <dsp:txXfrm>
        <a:off x="1891577" y="2895908"/>
        <a:ext cx="1211180" cy="1173332"/>
      </dsp:txXfrm>
    </dsp:sp>
    <dsp:sp modelId="{5F76A42A-B302-7D4A-B674-CFAC1B6F3647}">
      <dsp:nvSpPr>
        <dsp:cNvPr id="0" name=""/>
        <dsp:cNvSpPr/>
      </dsp:nvSpPr>
      <dsp:spPr>
        <a:xfrm>
          <a:off x="3221832" y="2925914"/>
          <a:ext cx="1211181" cy="11733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4E1AF-59FC-B745-AC6A-411E1657FEFE}">
      <dsp:nvSpPr>
        <dsp:cNvPr id="0" name=""/>
        <dsp:cNvSpPr/>
      </dsp:nvSpPr>
      <dsp:spPr>
        <a:xfrm>
          <a:off x="3352800" y="2904909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Thân</a:t>
          </a: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 tin</a:t>
          </a: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3352800" y="2904909"/>
        <a:ext cx="1211180" cy="1173332"/>
      </dsp:txXfrm>
    </dsp:sp>
    <dsp:sp modelId="{31F9AE29-BEA2-1A44-85C6-1925FAC1CFD6}">
      <dsp:nvSpPr>
        <dsp:cNvPr id="0" name=""/>
        <dsp:cNvSpPr/>
      </dsp:nvSpPr>
      <dsp:spPr>
        <a:xfrm>
          <a:off x="5536533" y="1645450"/>
          <a:ext cx="1211181" cy="11733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C54CE-F0A6-E640-8169-A8D03988FD2E}">
      <dsp:nvSpPr>
        <dsp:cNvPr id="0" name=""/>
        <dsp:cNvSpPr/>
      </dsp:nvSpPr>
      <dsp:spPr>
        <a:xfrm>
          <a:off x="5714999" y="1685708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 NGÔN NGỮ</a:t>
          </a: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5714999" y="1685708"/>
        <a:ext cx="1211180" cy="1173332"/>
      </dsp:txXfrm>
    </dsp:sp>
    <dsp:sp modelId="{7123C491-3C77-B549-8BD8-FAB0BBC1B464}">
      <dsp:nvSpPr>
        <dsp:cNvPr id="0" name=""/>
        <dsp:cNvSpPr/>
      </dsp:nvSpPr>
      <dsp:spPr>
        <a:xfrm>
          <a:off x="4648199" y="2904909"/>
          <a:ext cx="1211181" cy="11733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70968-A710-764D-8ACD-05AB6D1359BA}">
      <dsp:nvSpPr>
        <dsp:cNvPr id="0" name=""/>
        <dsp:cNvSpPr/>
      </dsp:nvSpPr>
      <dsp:spPr>
        <a:xfrm>
          <a:off x="4724401" y="2904909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Tính</a:t>
          </a: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chất</a:t>
          </a: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thông</a:t>
          </a:r>
          <a:r>
            <a:rPr lang="en-US" sz="2000" kern="1200" baseline="0" dirty="0" smtClean="0">
              <a:solidFill>
                <a:schemeClr val="bg1"/>
              </a:solidFill>
              <a:latin typeface="Cambria"/>
            </a:rPr>
            <a:t> </a:t>
          </a:r>
          <a:r>
            <a:rPr lang="en-US" sz="2000" kern="1200" baseline="0" dirty="0" err="1" smtClean="0">
              <a:solidFill>
                <a:schemeClr val="bg1"/>
              </a:solidFill>
              <a:latin typeface="Cambria"/>
            </a:rPr>
            <a:t>báo</a:t>
          </a: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4724401" y="2904909"/>
        <a:ext cx="1211180" cy="1173332"/>
      </dsp:txXfrm>
    </dsp:sp>
    <dsp:sp modelId="{B38697AE-CBD9-8741-A755-309AC1AB179D}">
      <dsp:nvSpPr>
        <dsp:cNvPr id="0" name=""/>
        <dsp:cNvSpPr/>
      </dsp:nvSpPr>
      <dsp:spPr>
        <a:xfrm>
          <a:off x="6327225" y="2896525"/>
          <a:ext cx="1211181" cy="11733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A6740-C944-F14F-AC81-ED6D40E597A2}">
      <dsp:nvSpPr>
        <dsp:cNvPr id="0" name=""/>
        <dsp:cNvSpPr/>
      </dsp:nvSpPr>
      <dsp:spPr>
        <a:xfrm>
          <a:off x="6635728" y="2895908"/>
          <a:ext cx="1211180" cy="1173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baseline="0" dirty="0">
            <a:solidFill>
              <a:schemeClr val="bg1"/>
            </a:solidFill>
            <a:latin typeface="Cambria"/>
          </a:endParaRPr>
        </a:p>
      </dsp:txBody>
      <dsp:txXfrm>
        <a:off x="6635728" y="2895908"/>
        <a:ext cx="1211180" cy="1173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5FD0-0566-44F1-869C-42C4112AEAA0}">
      <dsp:nvSpPr>
        <dsp:cNvPr id="0" name=""/>
        <dsp:cNvSpPr/>
      </dsp:nvSpPr>
      <dsp:spPr>
        <a:xfrm rot="10800000">
          <a:off x="2318837" y="2846"/>
          <a:ext cx="4813935" cy="882164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1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Cambria" pitchFamily="18" charset="0"/>
            </a:rPr>
            <a:t>KHÁI NIỆM</a:t>
          </a:r>
          <a:endParaRPr lang="en-US" sz="4000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2539378" y="2846"/>
        <a:ext cx="4593394" cy="882164"/>
      </dsp:txXfrm>
    </dsp:sp>
    <dsp:sp modelId="{E34D7FAD-19B4-4E2F-8EF6-BCFE2E8F930A}">
      <dsp:nvSpPr>
        <dsp:cNvPr id="0" name=""/>
        <dsp:cNvSpPr/>
      </dsp:nvSpPr>
      <dsp:spPr>
        <a:xfrm>
          <a:off x="2112358" y="2846"/>
          <a:ext cx="882164" cy="8821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B1375-7032-4D97-91A8-A7935FF6DBB9}">
      <dsp:nvSpPr>
        <dsp:cNvPr id="0" name=""/>
        <dsp:cNvSpPr/>
      </dsp:nvSpPr>
      <dsp:spPr>
        <a:xfrm rot="10800000">
          <a:off x="2071305" y="1148343"/>
          <a:ext cx="4813935" cy="882164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1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latin typeface="Cambria" pitchFamily="18" charset="0"/>
            </a:rPr>
            <a:t>CÁC DẠNG BÀI</a:t>
          </a:r>
          <a:endParaRPr lang="en-US" sz="4000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2291846" y="1148343"/>
        <a:ext cx="4593394" cy="882164"/>
      </dsp:txXfrm>
    </dsp:sp>
    <dsp:sp modelId="{AFC18992-42CA-443D-B2F5-57FFD4BE276E}">
      <dsp:nvSpPr>
        <dsp:cNvPr id="0" name=""/>
        <dsp:cNvSpPr/>
      </dsp:nvSpPr>
      <dsp:spPr>
        <a:xfrm>
          <a:off x="1799260" y="1148343"/>
          <a:ext cx="882164" cy="8821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453E9-377E-4C15-BA99-8F732BBDF293}">
      <dsp:nvSpPr>
        <dsp:cNvPr id="0" name=""/>
        <dsp:cNvSpPr/>
      </dsp:nvSpPr>
      <dsp:spPr>
        <a:xfrm rot="10800000">
          <a:off x="1709249" y="2293841"/>
          <a:ext cx="4813935" cy="882164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1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mbria" pitchFamily="18" charset="0"/>
            </a:rPr>
            <a:t>KỸ NĂNG VIẾT </a:t>
          </a:r>
          <a:endParaRPr lang="en-US" sz="4000" kern="1200" dirty="0">
            <a:solidFill>
              <a:schemeClr val="tx1"/>
            </a:solidFill>
            <a:latin typeface="Cambria" pitchFamily="18" charset="0"/>
          </a:endParaRPr>
        </a:p>
      </dsp:txBody>
      <dsp:txXfrm rot="10800000">
        <a:off x="1929790" y="2293841"/>
        <a:ext cx="4593394" cy="882164"/>
      </dsp:txXfrm>
    </dsp:sp>
    <dsp:sp modelId="{9F3C1598-1603-4B9C-B2F4-E168577F86DB}">
      <dsp:nvSpPr>
        <dsp:cNvPr id="0" name=""/>
        <dsp:cNvSpPr/>
      </dsp:nvSpPr>
      <dsp:spPr>
        <a:xfrm>
          <a:off x="1341328" y="2293841"/>
          <a:ext cx="882164" cy="882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25FF4-C5BA-439E-9FF1-2D50299E1C17}">
      <dsp:nvSpPr>
        <dsp:cNvPr id="0" name=""/>
        <dsp:cNvSpPr/>
      </dsp:nvSpPr>
      <dsp:spPr>
        <a:xfrm rot="10800000">
          <a:off x="1404430" y="3439338"/>
          <a:ext cx="4813935" cy="882164"/>
        </a:xfrm>
        <a:prstGeom prst="homePlate">
          <a:avLst/>
        </a:prstGeom>
        <a:solidFill>
          <a:srgbClr val="A76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010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mbria" pitchFamily="18" charset="0"/>
            </a:rPr>
            <a:t>LƯU </a:t>
          </a:r>
          <a:r>
            <a:rPr lang="en-US" sz="4000" kern="1200" dirty="0" err="1" smtClean="0">
              <a:latin typeface="Cambria" pitchFamily="18" charset="0"/>
            </a:rPr>
            <a:t>Ý</a:t>
          </a:r>
          <a:endParaRPr lang="en-US" sz="4000" kern="1200" dirty="0">
            <a:latin typeface="Cambria" pitchFamily="18" charset="0"/>
          </a:endParaRPr>
        </a:p>
      </dsp:txBody>
      <dsp:txXfrm rot="10800000">
        <a:off x="1624971" y="3439338"/>
        <a:ext cx="4593394" cy="882164"/>
      </dsp:txXfrm>
    </dsp:sp>
    <dsp:sp modelId="{030F81A9-AC3D-4BDD-916F-B8A6E38E8C4D}">
      <dsp:nvSpPr>
        <dsp:cNvPr id="0" name=""/>
        <dsp:cNvSpPr/>
      </dsp:nvSpPr>
      <dsp:spPr>
        <a:xfrm>
          <a:off x="955769" y="3439338"/>
          <a:ext cx="882164" cy="882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fld id="{44978590-85FC-48E4-968D-73D0C3C5D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7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34" charset="0"/>
                <a:cs typeface="+mn-cs"/>
                <a:sym typeface="Gill Sans" pitchFamily="34" charset="0"/>
              </a:defRPr>
            </a:lvl1pPr>
          </a:lstStyle>
          <a:p>
            <a:pPr>
              <a:defRPr/>
            </a:pPr>
            <a:fld id="{E96DB48F-20FA-4869-A692-EFD789795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 Sans" pitchFamily="34" charset="0"/>
        <a:ea typeface="+mn-ea"/>
        <a:cs typeface="+mn-cs"/>
      </a:defRPr>
    </a:lvl1pPr>
    <a:lvl2pPr marL="204815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 Sans" pitchFamily="34" charset="0"/>
        <a:ea typeface="+mn-ea"/>
        <a:cs typeface="+mn-cs"/>
      </a:defRPr>
    </a:lvl2pPr>
    <a:lvl3pPr marL="410821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 Sans" pitchFamily="34" charset="0"/>
        <a:ea typeface="+mn-ea"/>
        <a:cs typeface="+mn-cs"/>
      </a:defRPr>
    </a:lvl3pPr>
    <a:lvl4pPr marL="616826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 Sans" pitchFamily="34" charset="0"/>
        <a:ea typeface="+mn-ea"/>
        <a:cs typeface="+mn-cs"/>
      </a:defRPr>
    </a:lvl4pPr>
    <a:lvl5pPr marL="822832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 Sans" pitchFamily="34" charset="0"/>
        <a:ea typeface="+mn-ea"/>
        <a:cs typeface="+mn-cs"/>
      </a:defRPr>
    </a:lvl5pPr>
    <a:lvl6pPr marL="1028625" algn="l" defTabSz="41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34350" algn="l" defTabSz="41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40076" algn="l" defTabSz="41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45800" algn="l" defTabSz="41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Nói</a:t>
            </a:r>
            <a:r>
              <a:rPr lang="nl-NL" dirty="0" smtClean="0"/>
              <a:t> </a:t>
            </a:r>
            <a:r>
              <a:rPr lang="nl-NL" dirty="0" err="1" smtClean="0"/>
              <a:t>đến</a:t>
            </a:r>
            <a:r>
              <a:rPr lang="nl-NL" dirty="0" smtClean="0"/>
              <a:t> Tin </a:t>
            </a:r>
            <a:r>
              <a:rPr lang="nl-NL" dirty="0" err="1" smtClean="0"/>
              <a:t>là</a:t>
            </a:r>
            <a:r>
              <a:rPr lang="nl-NL" dirty="0" smtClean="0"/>
              <a:t> </a:t>
            </a:r>
            <a:r>
              <a:rPr lang="nl-NL" dirty="0" err="1" smtClean="0"/>
              <a:t>nói</a:t>
            </a:r>
            <a:r>
              <a:rPr lang="nl-NL" dirty="0" smtClean="0"/>
              <a:t> </a:t>
            </a:r>
            <a:r>
              <a:rPr lang="nl-NL" dirty="0" err="1" smtClean="0"/>
              <a:t>đến</a:t>
            </a:r>
            <a:r>
              <a:rPr lang="nl-NL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dirty="0" smtClean="0"/>
              <a:t>.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i="1" dirty="0" smtClean="0"/>
              <a:t> </a:t>
            </a:r>
            <a:r>
              <a:rPr lang="nl-NL" i="1" dirty="0" err="1" smtClean="0"/>
              <a:t>là</a:t>
            </a:r>
            <a:r>
              <a:rPr lang="nl-NL" i="1" dirty="0" smtClean="0"/>
              <a:t> </a:t>
            </a:r>
            <a:r>
              <a:rPr lang="nl-NL" i="1" dirty="0" err="1" smtClean="0"/>
              <a:t>đối</a:t>
            </a:r>
            <a:r>
              <a:rPr lang="nl-NL" i="1" dirty="0" smtClean="0"/>
              <a:t> </a:t>
            </a:r>
            <a:r>
              <a:rPr lang="nl-NL" i="1" dirty="0" err="1" smtClean="0"/>
              <a:t>tượng</a:t>
            </a:r>
            <a:r>
              <a:rPr lang="nl-NL" i="1" dirty="0" smtClean="0"/>
              <a:t> </a:t>
            </a:r>
            <a:r>
              <a:rPr lang="nl-NL" i="1" dirty="0" err="1" smtClean="0"/>
              <a:t>nhận</a:t>
            </a:r>
            <a:r>
              <a:rPr lang="nl-NL" i="1" dirty="0" smtClean="0"/>
              <a:t> </a:t>
            </a:r>
            <a:r>
              <a:rPr lang="nl-NL" i="1" dirty="0" err="1" smtClean="0"/>
              <a:t>thức</a:t>
            </a:r>
            <a:r>
              <a:rPr lang="nl-NL" i="1" dirty="0" smtClean="0"/>
              <a:t>, </a:t>
            </a:r>
            <a:r>
              <a:rPr lang="nl-NL" i="1" dirty="0" err="1" smtClean="0"/>
              <a:t>là</a:t>
            </a:r>
            <a:r>
              <a:rPr lang="nl-NL" i="1" dirty="0" smtClean="0"/>
              <a:t> </a:t>
            </a:r>
            <a:r>
              <a:rPr lang="nl-NL" i="1" dirty="0" err="1" smtClean="0"/>
              <a:t>đối</a:t>
            </a:r>
            <a:r>
              <a:rPr lang="nl-NL" i="1" dirty="0" smtClean="0"/>
              <a:t> </a:t>
            </a:r>
            <a:r>
              <a:rPr lang="nl-NL" i="1" dirty="0" err="1" smtClean="0"/>
              <a:t>tượng</a:t>
            </a:r>
            <a:r>
              <a:rPr lang="nl-NL" i="1" dirty="0" smtClean="0"/>
              <a:t> </a:t>
            </a:r>
            <a:r>
              <a:rPr lang="nl-NL" i="1" dirty="0" err="1" smtClean="0"/>
              <a:t>phản</a:t>
            </a:r>
            <a:r>
              <a:rPr lang="nl-NL" i="1" dirty="0" smtClean="0"/>
              <a:t> </a:t>
            </a:r>
            <a:r>
              <a:rPr lang="nl-NL" i="1" dirty="0" err="1" smtClean="0"/>
              <a:t>ánh</a:t>
            </a:r>
            <a:r>
              <a:rPr lang="nl-NL" i="1" dirty="0" smtClean="0"/>
              <a:t> </a:t>
            </a:r>
            <a:r>
              <a:rPr lang="nl-NL" i="1" dirty="0" err="1" smtClean="0"/>
              <a:t>của</a:t>
            </a:r>
            <a:r>
              <a:rPr lang="nl-NL" i="1" dirty="0" smtClean="0"/>
              <a:t> </a:t>
            </a:r>
            <a:r>
              <a:rPr lang="nl-NL" i="1" dirty="0" err="1" smtClean="0"/>
              <a:t>thể</a:t>
            </a:r>
            <a:r>
              <a:rPr lang="nl-NL" i="1" dirty="0" smtClean="0"/>
              <a:t> </a:t>
            </a:r>
            <a:r>
              <a:rPr lang="nl-NL" i="1" dirty="0" err="1" smtClean="0"/>
              <a:t>loại</a:t>
            </a:r>
            <a:r>
              <a:rPr lang="nl-NL" i="1" dirty="0" smtClean="0"/>
              <a:t> tin, </a:t>
            </a:r>
            <a:r>
              <a:rPr lang="nl-NL" i="1" dirty="0" err="1" smtClean="0"/>
              <a:t>đồng</a:t>
            </a:r>
            <a:r>
              <a:rPr lang="nl-NL" i="1" dirty="0" smtClean="0"/>
              <a:t> </a:t>
            </a:r>
            <a:r>
              <a:rPr lang="nl-NL" i="1" dirty="0" err="1" smtClean="0"/>
              <a:t>thời</a:t>
            </a:r>
            <a:r>
              <a:rPr lang="nl-NL" i="1" dirty="0" smtClean="0"/>
              <a:t> </a:t>
            </a:r>
            <a:r>
              <a:rPr lang="nl-NL" i="1" dirty="0" err="1" smtClean="0"/>
              <a:t>là</a:t>
            </a:r>
            <a:r>
              <a:rPr lang="nl-NL" i="1" dirty="0" smtClean="0"/>
              <a:t> </a:t>
            </a:r>
            <a:r>
              <a:rPr lang="nl-NL" i="1" dirty="0" err="1" smtClean="0"/>
              <a:t>nội</a:t>
            </a:r>
            <a:r>
              <a:rPr lang="nl-NL" i="1" dirty="0" smtClean="0"/>
              <a:t> </a:t>
            </a:r>
            <a:r>
              <a:rPr lang="nl-NL" i="1" dirty="0" err="1" smtClean="0"/>
              <a:t>dung</a:t>
            </a:r>
            <a:r>
              <a:rPr lang="nl-NL" i="1" dirty="0" smtClean="0"/>
              <a:t> </a:t>
            </a:r>
            <a:r>
              <a:rPr lang="nl-NL" i="1" dirty="0" err="1" smtClean="0"/>
              <a:t>của</a:t>
            </a:r>
            <a:r>
              <a:rPr lang="nl-NL" i="1" dirty="0" smtClean="0"/>
              <a:t> tin. </a:t>
            </a:r>
          </a:p>
          <a:p>
            <a:r>
              <a:rPr lang="nl-NL" dirty="0" err="1" smtClean="0"/>
              <a:t>Không</a:t>
            </a:r>
            <a:r>
              <a:rPr lang="nl-NL" dirty="0" smtClean="0"/>
              <a:t> </a:t>
            </a:r>
            <a:r>
              <a:rPr lang="nl-NL" dirty="0" err="1" smtClean="0"/>
              <a:t>phải</a:t>
            </a:r>
            <a:r>
              <a:rPr lang="nl-NL" dirty="0" smtClean="0"/>
              <a:t> </a:t>
            </a:r>
            <a:r>
              <a:rPr lang="nl-NL" dirty="0" err="1" smtClean="0"/>
              <a:t>mọi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r>
              <a:rPr lang="nl-NL" dirty="0" smtClean="0"/>
              <a:t> </a:t>
            </a:r>
            <a:r>
              <a:rPr lang="nl-NL" dirty="0" err="1" smtClean="0"/>
              <a:t>đều</a:t>
            </a:r>
            <a:r>
              <a:rPr lang="nl-NL" dirty="0" smtClean="0"/>
              <a:t> </a:t>
            </a:r>
            <a:r>
              <a:rPr lang="nl-NL" dirty="0" err="1" smtClean="0"/>
              <a:t>trở</a:t>
            </a:r>
            <a:r>
              <a:rPr lang="nl-NL" dirty="0" smtClean="0"/>
              <a:t> </a:t>
            </a:r>
            <a:r>
              <a:rPr lang="nl-NL" dirty="0" err="1" smtClean="0"/>
              <a:t>thành</a:t>
            </a:r>
            <a:r>
              <a:rPr lang="nl-NL" dirty="0" smtClean="0"/>
              <a:t> </a:t>
            </a:r>
            <a:r>
              <a:rPr lang="nl-NL" dirty="0" err="1" smtClean="0"/>
              <a:t>đối</a:t>
            </a:r>
            <a:r>
              <a:rPr lang="nl-NL" dirty="0" smtClean="0"/>
              <a:t> </a:t>
            </a:r>
            <a:r>
              <a:rPr lang="nl-NL" dirty="0" err="1" smtClean="0"/>
              <a:t>tượng</a:t>
            </a:r>
            <a:r>
              <a:rPr lang="nl-NL" dirty="0" smtClean="0"/>
              <a:t> </a:t>
            </a:r>
            <a:r>
              <a:rPr lang="nl-NL" dirty="0" err="1" smtClean="0"/>
              <a:t>phản</a:t>
            </a:r>
            <a:r>
              <a:rPr lang="nl-NL" dirty="0" smtClean="0"/>
              <a:t> </a:t>
            </a:r>
            <a:r>
              <a:rPr lang="nl-NL" dirty="0" err="1" smtClean="0"/>
              <a:t>ánh</a:t>
            </a:r>
            <a:r>
              <a:rPr lang="nl-NL" dirty="0" smtClean="0"/>
              <a:t> </a:t>
            </a:r>
            <a:r>
              <a:rPr lang="nl-NL" dirty="0" err="1" smtClean="0"/>
              <a:t>của</a:t>
            </a:r>
            <a:r>
              <a:rPr lang="nl-NL" dirty="0" smtClean="0"/>
              <a:t> tin.</a:t>
            </a:r>
            <a:r>
              <a:rPr lang="nl-NL" i="1" dirty="0" smtClean="0"/>
              <a:t> </a:t>
            </a:r>
            <a:r>
              <a:rPr lang="nl-NL" dirty="0" smtClean="0"/>
              <a:t>Tin </a:t>
            </a:r>
            <a:r>
              <a:rPr lang="nl-NL" dirty="0" err="1" smtClean="0"/>
              <a:t>chỉ</a:t>
            </a:r>
            <a:r>
              <a:rPr lang="nl-NL" dirty="0" smtClean="0"/>
              <a:t> </a:t>
            </a:r>
            <a:r>
              <a:rPr lang="nl-NL" dirty="0" err="1" smtClean="0"/>
              <a:t>quan</a:t>
            </a:r>
            <a:r>
              <a:rPr lang="nl-NL" dirty="0" smtClean="0"/>
              <a:t> </a:t>
            </a:r>
            <a:r>
              <a:rPr lang="nl-NL" dirty="0" err="1" smtClean="0"/>
              <a:t>tâm</a:t>
            </a:r>
            <a:r>
              <a:rPr lang="nl-NL" dirty="0" smtClean="0"/>
              <a:t> </a:t>
            </a:r>
            <a:r>
              <a:rPr lang="nl-NL" dirty="0" err="1" smtClean="0"/>
              <a:t>đến</a:t>
            </a:r>
            <a:r>
              <a:rPr lang="nl-NL" dirty="0" smtClean="0"/>
              <a:t> </a:t>
            </a:r>
            <a:r>
              <a:rPr lang="nl-NL" dirty="0" err="1" smtClean="0"/>
              <a:t>các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i="1" dirty="0" smtClean="0"/>
              <a:t> </a:t>
            </a:r>
            <a:r>
              <a:rPr lang="nl-NL" i="1" dirty="0" err="1" smtClean="0"/>
              <a:t>thời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cấp</a:t>
            </a:r>
            <a:r>
              <a:rPr lang="nl-NL" i="1" dirty="0" smtClean="0"/>
              <a:t> </a:t>
            </a:r>
            <a:r>
              <a:rPr lang="nl-NL" i="1" dirty="0" err="1" smtClean="0"/>
              <a:t>bách</a:t>
            </a:r>
            <a:r>
              <a:rPr lang="nl-NL" dirty="0" smtClean="0"/>
              <a:t>.</a:t>
            </a:r>
          </a:p>
          <a:p>
            <a:r>
              <a:rPr lang="nl-NL" dirty="0" smtClean="0"/>
              <a:t>Tin </a:t>
            </a:r>
            <a:r>
              <a:rPr lang="nl-NL" dirty="0" err="1" smtClean="0"/>
              <a:t>bám</a:t>
            </a:r>
            <a:r>
              <a:rPr lang="nl-NL" dirty="0" smtClean="0"/>
              <a:t> </a:t>
            </a:r>
            <a:r>
              <a:rPr lang="nl-NL" dirty="0" err="1" smtClean="0"/>
              <a:t>sát</a:t>
            </a:r>
            <a:r>
              <a:rPr lang="nl-NL" dirty="0" smtClean="0"/>
              <a:t> </a:t>
            </a:r>
            <a:r>
              <a:rPr lang="nl-NL" dirty="0" err="1" smtClean="0"/>
              <a:t>những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r>
              <a:rPr lang="nl-NL" dirty="0" smtClean="0"/>
              <a:t> </a:t>
            </a:r>
            <a:r>
              <a:rPr lang="nl-NL" dirty="0" err="1" smtClean="0"/>
              <a:t>mới</a:t>
            </a:r>
            <a:r>
              <a:rPr lang="nl-NL" dirty="0" smtClean="0"/>
              <a:t> </a:t>
            </a:r>
            <a:r>
              <a:rPr lang="nl-NL" dirty="0" err="1" smtClean="0"/>
              <a:t>một</a:t>
            </a:r>
            <a:r>
              <a:rPr lang="nl-NL" dirty="0" smtClean="0"/>
              <a:t> </a:t>
            </a:r>
            <a:r>
              <a:rPr lang="nl-NL" dirty="0" err="1" smtClean="0"/>
              <a:t>cách</a:t>
            </a:r>
            <a:r>
              <a:rPr lang="nl-NL" dirty="0" smtClean="0"/>
              <a:t> </a:t>
            </a:r>
            <a:r>
              <a:rPr lang="nl-NL" dirty="0" err="1" smtClean="0"/>
              <a:t>nhạy</a:t>
            </a:r>
            <a:r>
              <a:rPr lang="nl-NL" dirty="0" smtClean="0"/>
              <a:t> </a:t>
            </a:r>
            <a:r>
              <a:rPr lang="nl-NL" dirty="0" err="1" smtClean="0"/>
              <a:t>bén</a:t>
            </a:r>
            <a:r>
              <a:rPr lang="nl-NL" dirty="0" smtClean="0"/>
              <a:t> </a:t>
            </a:r>
            <a:r>
              <a:rPr lang="nl-NL" dirty="0" err="1" smtClean="0"/>
              <a:t>và</a:t>
            </a:r>
            <a:r>
              <a:rPr lang="nl-NL" dirty="0" smtClean="0"/>
              <a:t> </a:t>
            </a:r>
            <a:r>
              <a:rPr lang="nl-NL" dirty="0" err="1" smtClean="0"/>
              <a:t>phản</a:t>
            </a:r>
            <a:r>
              <a:rPr lang="nl-NL" dirty="0" smtClean="0"/>
              <a:t> </a:t>
            </a:r>
            <a:r>
              <a:rPr lang="nl-NL" dirty="0" err="1" smtClean="0"/>
              <a:t>ánh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r>
              <a:rPr lang="nl-NL" dirty="0" smtClean="0"/>
              <a:t> </a:t>
            </a:r>
            <a:r>
              <a:rPr lang="nl-NL" i="1" dirty="0" err="1" smtClean="0"/>
              <a:t>ở</a:t>
            </a:r>
            <a:r>
              <a:rPr lang="nl-NL" i="1" dirty="0" smtClean="0"/>
              <a:t> </a:t>
            </a:r>
            <a:r>
              <a:rPr lang="nl-NL" i="1" dirty="0" err="1" smtClean="0"/>
              <a:t>thời</a:t>
            </a:r>
            <a:r>
              <a:rPr lang="nl-NL" i="1" dirty="0" smtClean="0"/>
              <a:t> </a:t>
            </a:r>
            <a:r>
              <a:rPr lang="nl-NL" i="1" dirty="0" err="1" smtClean="0"/>
              <a:t>điểm</a:t>
            </a:r>
            <a:r>
              <a:rPr lang="nl-NL" i="1" dirty="0" smtClean="0"/>
              <a:t> </a:t>
            </a:r>
            <a:r>
              <a:rPr lang="nl-NL" i="1" dirty="0" err="1" smtClean="0"/>
              <a:t>tiêu</a:t>
            </a:r>
            <a:r>
              <a:rPr lang="nl-NL" i="1" dirty="0" smtClean="0"/>
              <a:t> </a:t>
            </a:r>
            <a:r>
              <a:rPr lang="nl-NL" i="1" dirty="0" err="1" smtClean="0"/>
              <a:t>biểu</a:t>
            </a:r>
            <a:r>
              <a:rPr lang="nl-NL" i="1" dirty="0" smtClean="0"/>
              <a:t>, </a:t>
            </a:r>
            <a:r>
              <a:rPr lang="nl-NL" i="1" dirty="0" err="1" smtClean="0"/>
              <a:t>đỉnh</a:t>
            </a:r>
            <a:r>
              <a:rPr lang="nl-NL" i="1" dirty="0" smtClean="0"/>
              <a:t> cao</a:t>
            </a:r>
            <a:r>
              <a:rPr lang="nl-NL" dirty="0" smtClean="0"/>
              <a:t> </a:t>
            </a:r>
            <a:r>
              <a:rPr lang="nl-NL" dirty="0" err="1" smtClean="0"/>
              <a:t>như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mở</a:t>
            </a:r>
            <a:r>
              <a:rPr lang="nl-NL" dirty="0" smtClean="0"/>
              <a:t> </a:t>
            </a:r>
            <a:r>
              <a:rPr lang="nl-NL" dirty="0" err="1" smtClean="0"/>
              <a:t>đầu</a:t>
            </a:r>
            <a:r>
              <a:rPr lang="nl-NL" dirty="0" smtClean="0"/>
              <a:t>, </a:t>
            </a:r>
            <a:r>
              <a:rPr lang="nl-NL" dirty="0" err="1" smtClean="0"/>
              <a:t>kết</a:t>
            </a:r>
            <a:r>
              <a:rPr lang="nl-NL" dirty="0" smtClean="0"/>
              <a:t> </a:t>
            </a:r>
            <a:r>
              <a:rPr lang="nl-NL" dirty="0" err="1" smtClean="0"/>
              <a:t>thúc</a:t>
            </a:r>
            <a:r>
              <a:rPr lang="nl-NL" dirty="0" smtClean="0"/>
              <a:t> </a:t>
            </a:r>
            <a:r>
              <a:rPr lang="nl-NL" dirty="0" err="1" smtClean="0"/>
              <a:t>hoặc</a:t>
            </a:r>
            <a:r>
              <a:rPr lang="nl-NL" dirty="0" smtClean="0"/>
              <a:t> </a:t>
            </a:r>
            <a:r>
              <a:rPr lang="nl-NL" dirty="0" err="1" smtClean="0"/>
              <a:t>ở</a:t>
            </a:r>
            <a:r>
              <a:rPr lang="nl-NL" dirty="0" smtClean="0"/>
              <a:t> </a:t>
            </a:r>
            <a:r>
              <a:rPr lang="nl-NL" dirty="0" err="1" smtClean="0"/>
              <a:t>những</a:t>
            </a:r>
            <a:r>
              <a:rPr lang="nl-NL" dirty="0" smtClean="0"/>
              <a:t> </a:t>
            </a:r>
            <a:r>
              <a:rPr lang="nl-NL" dirty="0" err="1" smtClean="0"/>
              <a:t>thời</a:t>
            </a:r>
            <a:r>
              <a:rPr lang="nl-NL" dirty="0" smtClean="0"/>
              <a:t> </a:t>
            </a:r>
            <a:r>
              <a:rPr lang="nl-NL" dirty="0" err="1" smtClean="0"/>
              <a:t>điểm</a:t>
            </a:r>
            <a:r>
              <a:rPr lang="nl-NL" dirty="0" smtClean="0"/>
              <a:t> </a:t>
            </a:r>
            <a:r>
              <a:rPr lang="nl-NL" dirty="0" err="1" smtClean="0"/>
              <a:t>mà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r>
              <a:rPr lang="nl-NL" dirty="0" smtClean="0"/>
              <a:t> </a:t>
            </a:r>
            <a:r>
              <a:rPr lang="nl-NL" dirty="0" err="1" smtClean="0"/>
              <a:t>bộc</a:t>
            </a:r>
            <a:r>
              <a:rPr lang="nl-NL" dirty="0" smtClean="0"/>
              <a:t> </a:t>
            </a:r>
            <a:r>
              <a:rPr lang="nl-NL" dirty="0" err="1" smtClean="0"/>
              <a:t>lộ</a:t>
            </a:r>
            <a:r>
              <a:rPr lang="nl-NL" dirty="0" smtClean="0"/>
              <a:t> </a:t>
            </a:r>
            <a:r>
              <a:rPr lang="nl-NL" dirty="0" err="1" smtClean="0"/>
              <a:t>thêm</a:t>
            </a:r>
            <a:r>
              <a:rPr lang="nl-NL" dirty="0" smtClean="0"/>
              <a:t> </a:t>
            </a:r>
            <a:r>
              <a:rPr lang="nl-NL" dirty="0" err="1" smtClean="0"/>
              <a:t>những</a:t>
            </a:r>
            <a:r>
              <a:rPr lang="nl-NL" dirty="0" smtClean="0"/>
              <a:t> </a:t>
            </a:r>
            <a:r>
              <a:rPr lang="nl-NL" dirty="0" err="1" smtClean="0"/>
              <a:t>tính</a:t>
            </a:r>
            <a:r>
              <a:rPr lang="nl-NL" dirty="0" smtClean="0"/>
              <a:t> </a:t>
            </a:r>
            <a:r>
              <a:rPr lang="nl-NL" dirty="0" err="1" smtClean="0"/>
              <a:t>chất</a:t>
            </a:r>
            <a:r>
              <a:rPr lang="nl-NL" dirty="0" smtClean="0"/>
              <a:t> </a:t>
            </a:r>
            <a:r>
              <a:rPr lang="nl-NL" dirty="0" err="1" smtClean="0"/>
              <a:t>mới</a:t>
            </a:r>
            <a:r>
              <a:rPr lang="nl-NL" dirty="0" smtClean="0"/>
              <a:t>. </a:t>
            </a:r>
          </a:p>
          <a:p>
            <a:r>
              <a:rPr lang="nl-NL" dirty="0" smtClean="0"/>
              <a:t>Tin </a:t>
            </a:r>
            <a:r>
              <a:rPr lang="nl-NL" dirty="0" err="1" smtClean="0"/>
              <a:t>không</a:t>
            </a:r>
            <a:r>
              <a:rPr lang="nl-NL" dirty="0" smtClean="0"/>
              <a:t> </a:t>
            </a:r>
            <a:r>
              <a:rPr lang="nl-NL" dirty="0" err="1" smtClean="0"/>
              <a:t>phản</a:t>
            </a:r>
            <a:r>
              <a:rPr lang="nl-NL" dirty="0" smtClean="0"/>
              <a:t> </a:t>
            </a:r>
            <a:r>
              <a:rPr lang="nl-NL" dirty="0" err="1" smtClean="0"/>
              <a:t>ánh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r>
              <a:rPr lang="nl-NL" dirty="0" smtClean="0"/>
              <a:t>  </a:t>
            </a:r>
            <a:r>
              <a:rPr lang="nl-NL" dirty="0" err="1" smtClean="0"/>
              <a:t>một</a:t>
            </a:r>
            <a:r>
              <a:rPr lang="nl-NL" dirty="0" smtClean="0"/>
              <a:t> </a:t>
            </a:r>
            <a:r>
              <a:rPr lang="nl-NL" dirty="0" err="1" smtClean="0"/>
              <a:t>cách</a:t>
            </a:r>
            <a:r>
              <a:rPr lang="nl-NL" dirty="0" smtClean="0"/>
              <a:t> </a:t>
            </a:r>
            <a:r>
              <a:rPr lang="nl-NL" dirty="0" err="1" smtClean="0"/>
              <a:t>đầy</a:t>
            </a:r>
            <a:r>
              <a:rPr lang="nl-NL" dirty="0" smtClean="0"/>
              <a:t> </a:t>
            </a:r>
            <a:r>
              <a:rPr lang="nl-NL" dirty="0" err="1" smtClean="0"/>
              <a:t>đủ</a:t>
            </a:r>
            <a:r>
              <a:rPr lang="nl-NL" dirty="0" smtClean="0"/>
              <a:t> </a:t>
            </a:r>
            <a:r>
              <a:rPr lang="nl-NL" dirty="0" err="1" smtClean="0"/>
              <a:t>theo</a:t>
            </a:r>
            <a:r>
              <a:rPr lang="nl-NL" dirty="0" smtClean="0"/>
              <a:t> </a:t>
            </a:r>
            <a:r>
              <a:rPr lang="nl-NL" dirty="0" err="1" smtClean="0"/>
              <a:t>tiến</a:t>
            </a:r>
            <a:r>
              <a:rPr lang="nl-NL" dirty="0" smtClean="0"/>
              <a:t> </a:t>
            </a:r>
            <a:r>
              <a:rPr lang="nl-NL" dirty="0" err="1" smtClean="0"/>
              <a:t>trình</a:t>
            </a:r>
            <a:r>
              <a:rPr lang="nl-NL" dirty="0" smtClean="0"/>
              <a:t>, </a:t>
            </a:r>
            <a:r>
              <a:rPr lang="nl-NL" dirty="0" err="1" smtClean="0"/>
              <a:t>diễn</a:t>
            </a:r>
            <a:r>
              <a:rPr lang="nl-NL" dirty="0" smtClean="0"/>
              <a:t> </a:t>
            </a:r>
            <a:r>
              <a:rPr lang="nl-NL" dirty="0" err="1" smtClean="0"/>
              <a:t>biến</a:t>
            </a:r>
            <a:r>
              <a:rPr lang="nl-NL" dirty="0" smtClean="0"/>
              <a:t> </a:t>
            </a:r>
            <a:r>
              <a:rPr lang="nl-NL" dirty="0" err="1" smtClean="0"/>
              <a:t>mà</a:t>
            </a:r>
            <a:r>
              <a:rPr lang="nl-NL" dirty="0" smtClean="0"/>
              <a:t> </a:t>
            </a:r>
            <a:r>
              <a:rPr lang="nl-NL" dirty="0" err="1" smtClean="0"/>
              <a:t>chỉ</a:t>
            </a:r>
            <a:r>
              <a:rPr lang="nl-NL" dirty="0" smtClean="0"/>
              <a:t> </a:t>
            </a:r>
            <a:r>
              <a:rPr lang="nl-NL" i="1" dirty="0" err="1" smtClean="0"/>
              <a:t>thông</a:t>
            </a:r>
            <a:r>
              <a:rPr lang="nl-NL" i="1" dirty="0" smtClean="0"/>
              <a:t> </a:t>
            </a:r>
            <a:r>
              <a:rPr lang="nl-NL" i="1" dirty="0" err="1" smtClean="0"/>
              <a:t>báo</a:t>
            </a:r>
            <a:r>
              <a:rPr lang="nl-NL" i="1" dirty="0" smtClean="0"/>
              <a:t> </a:t>
            </a:r>
            <a:r>
              <a:rPr lang="nl-NL" i="1" dirty="0" err="1" smtClean="0"/>
              <a:t>về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i="1" dirty="0" smtClean="0"/>
              <a:t> </a:t>
            </a:r>
            <a:r>
              <a:rPr lang="nl-NL" i="1" dirty="0" err="1" smtClean="0"/>
              <a:t>một</a:t>
            </a:r>
            <a:r>
              <a:rPr lang="nl-NL" i="1" dirty="0" smtClean="0"/>
              <a:t> </a:t>
            </a:r>
            <a:r>
              <a:rPr lang="nl-NL" i="1" dirty="0" err="1" smtClean="0"/>
              <a:t>cách</a:t>
            </a:r>
            <a:r>
              <a:rPr lang="nl-NL" i="1" dirty="0" smtClean="0"/>
              <a:t> </a:t>
            </a:r>
            <a:r>
              <a:rPr lang="nl-NL" i="1" dirty="0" err="1" smtClean="0"/>
              <a:t>kịp</a:t>
            </a:r>
            <a:r>
              <a:rPr lang="nl-NL" i="1" dirty="0" smtClean="0"/>
              <a:t> </a:t>
            </a:r>
            <a:r>
              <a:rPr lang="nl-NL" i="1" dirty="0" err="1" smtClean="0"/>
              <a:t>thời</a:t>
            </a:r>
            <a:r>
              <a:rPr lang="nl-NL" i="1" dirty="0" smtClean="0"/>
              <a:t> </a:t>
            </a:r>
            <a:r>
              <a:rPr lang="nl-NL" i="1" dirty="0" err="1" smtClean="0"/>
              <a:t>ở</a:t>
            </a:r>
            <a:r>
              <a:rPr lang="nl-NL" i="1" dirty="0" smtClean="0"/>
              <a:t> </a:t>
            </a:r>
            <a:r>
              <a:rPr lang="nl-NL" i="1" dirty="0" err="1" smtClean="0"/>
              <a:t>những</a:t>
            </a:r>
            <a:r>
              <a:rPr lang="nl-NL" i="1" dirty="0" smtClean="0"/>
              <a:t> </a:t>
            </a:r>
            <a:r>
              <a:rPr lang="nl-NL" i="1" dirty="0" err="1" smtClean="0"/>
              <a:t>thời</a:t>
            </a:r>
            <a:r>
              <a:rPr lang="nl-NL" i="1" dirty="0" smtClean="0"/>
              <a:t> </a:t>
            </a:r>
            <a:r>
              <a:rPr lang="nl-NL" i="1" dirty="0" err="1" smtClean="0"/>
              <a:t>điểm</a:t>
            </a:r>
            <a:r>
              <a:rPr lang="nl-NL" i="1" dirty="0" smtClean="0"/>
              <a:t> </a:t>
            </a:r>
            <a:r>
              <a:rPr lang="nl-NL" i="1" dirty="0" err="1" smtClean="0"/>
              <a:t>tiêu</a:t>
            </a:r>
            <a:r>
              <a:rPr lang="nl-NL" i="1" dirty="0" smtClean="0"/>
              <a:t> </a:t>
            </a:r>
            <a:r>
              <a:rPr lang="nl-NL" i="1" dirty="0" err="1" smtClean="0"/>
              <a:t>biểu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Nếu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r>
              <a:rPr lang="nl-NL" dirty="0" smtClean="0"/>
              <a:t> </a:t>
            </a:r>
            <a:r>
              <a:rPr lang="nl-NL" dirty="0" err="1" smtClean="0"/>
              <a:t>mà</a:t>
            </a:r>
            <a:r>
              <a:rPr lang="nl-NL" dirty="0" smtClean="0"/>
              <a:t> Tin </a:t>
            </a:r>
            <a:r>
              <a:rPr lang="nl-NL" dirty="0" err="1" smtClean="0"/>
              <a:t>phản</a:t>
            </a:r>
            <a:r>
              <a:rPr lang="nl-NL" dirty="0" smtClean="0"/>
              <a:t> </a:t>
            </a:r>
            <a:r>
              <a:rPr lang="nl-NL" dirty="0" err="1" smtClean="0"/>
              <a:t>ánh</a:t>
            </a:r>
            <a:r>
              <a:rPr lang="nl-NL" dirty="0" smtClean="0"/>
              <a:t> </a:t>
            </a:r>
            <a:r>
              <a:rPr lang="nl-NL" dirty="0" err="1" smtClean="0"/>
              <a:t>vẫn</a:t>
            </a:r>
            <a:r>
              <a:rPr lang="nl-NL" dirty="0" smtClean="0"/>
              <a:t> </a:t>
            </a:r>
            <a:r>
              <a:rPr lang="nl-NL" dirty="0" err="1" smtClean="0"/>
              <a:t>còn</a:t>
            </a:r>
            <a:r>
              <a:rPr lang="nl-NL" dirty="0" smtClean="0"/>
              <a:t> </a:t>
            </a:r>
            <a:r>
              <a:rPr lang="nl-NL" dirty="0" err="1" smtClean="0"/>
              <a:t>đặt</a:t>
            </a:r>
            <a:r>
              <a:rPr lang="nl-NL" dirty="0" smtClean="0"/>
              <a:t> ra </a:t>
            </a:r>
            <a:r>
              <a:rPr lang="nl-NL" dirty="0" err="1" smtClean="0"/>
              <a:t>những</a:t>
            </a:r>
            <a:r>
              <a:rPr lang="nl-NL" dirty="0" smtClean="0"/>
              <a:t> </a:t>
            </a:r>
            <a:r>
              <a:rPr lang="nl-NL" i="1" dirty="0" err="1" smtClean="0"/>
              <a:t>vấn</a:t>
            </a:r>
            <a:r>
              <a:rPr lang="nl-NL" i="1" dirty="0" smtClean="0"/>
              <a:t> </a:t>
            </a:r>
            <a:r>
              <a:rPr lang="nl-NL" i="1" dirty="0" err="1" smtClean="0"/>
              <a:t>đề</a:t>
            </a:r>
            <a:r>
              <a:rPr lang="nl-NL" dirty="0" smtClean="0"/>
              <a:t> </a:t>
            </a:r>
            <a:r>
              <a:rPr lang="nl-NL" dirty="0" err="1" smtClean="0"/>
              <a:t>cần</a:t>
            </a:r>
            <a:r>
              <a:rPr lang="nl-NL" dirty="0" smtClean="0"/>
              <a:t> </a:t>
            </a:r>
            <a:r>
              <a:rPr lang="nl-NL" dirty="0" err="1" smtClean="0"/>
              <a:t>phải</a:t>
            </a:r>
            <a:r>
              <a:rPr lang="nl-NL" dirty="0" smtClean="0"/>
              <a:t> </a:t>
            </a:r>
            <a:r>
              <a:rPr lang="nl-NL" dirty="0" err="1" smtClean="0"/>
              <a:t>luận</a:t>
            </a:r>
            <a:r>
              <a:rPr lang="nl-NL" dirty="0" smtClean="0"/>
              <a:t> </a:t>
            </a:r>
            <a:r>
              <a:rPr lang="nl-NL" dirty="0" err="1" smtClean="0"/>
              <a:t>bàn</a:t>
            </a:r>
            <a:r>
              <a:rPr lang="nl-NL" dirty="0" smtClean="0"/>
              <a:t> </a:t>
            </a:r>
            <a:r>
              <a:rPr lang="nl-NL" dirty="0" err="1" smtClean="0"/>
              <a:t>hoặc</a:t>
            </a:r>
            <a:r>
              <a:rPr lang="nl-NL" dirty="0" smtClean="0"/>
              <a:t> </a:t>
            </a:r>
            <a:r>
              <a:rPr lang="nl-NL" dirty="0" err="1" smtClean="0"/>
              <a:t>cần</a:t>
            </a:r>
            <a:r>
              <a:rPr lang="nl-NL" dirty="0" smtClean="0"/>
              <a:t> </a:t>
            </a:r>
            <a:r>
              <a:rPr lang="nl-NL" dirty="0" err="1" smtClean="0"/>
              <a:t>được</a:t>
            </a:r>
            <a:r>
              <a:rPr lang="nl-NL" dirty="0" smtClean="0"/>
              <a:t> </a:t>
            </a:r>
            <a:r>
              <a:rPr lang="nl-NL" dirty="0" err="1" smtClean="0"/>
              <a:t>làm</a:t>
            </a:r>
            <a:r>
              <a:rPr lang="nl-NL" dirty="0" smtClean="0"/>
              <a:t> </a:t>
            </a:r>
            <a:r>
              <a:rPr lang="nl-NL" dirty="0" err="1" smtClean="0"/>
              <a:t>sáng</a:t>
            </a:r>
            <a:r>
              <a:rPr lang="nl-NL" dirty="0" smtClean="0"/>
              <a:t> </a:t>
            </a:r>
            <a:r>
              <a:rPr lang="nl-NL" dirty="0" err="1" smtClean="0"/>
              <a:t>tỏ</a:t>
            </a:r>
            <a:r>
              <a:rPr lang="nl-NL" dirty="0" smtClean="0"/>
              <a:t> </a:t>
            </a:r>
            <a:r>
              <a:rPr lang="nl-NL" dirty="0" err="1" smtClean="0"/>
              <a:t>thì</a:t>
            </a:r>
            <a:r>
              <a:rPr lang="nl-NL" dirty="0" smtClean="0"/>
              <a:t> </a:t>
            </a:r>
            <a:r>
              <a:rPr lang="nl-NL" dirty="0" err="1" smtClean="0"/>
              <a:t>các</a:t>
            </a:r>
            <a:r>
              <a:rPr lang="nl-NL" dirty="0" smtClean="0"/>
              <a:t> </a:t>
            </a:r>
            <a:r>
              <a:rPr lang="nl-NL" dirty="0" err="1" smtClean="0"/>
              <a:t>thể</a:t>
            </a:r>
            <a:r>
              <a:rPr lang="nl-NL" dirty="0" smtClean="0"/>
              <a:t> </a:t>
            </a:r>
            <a:r>
              <a:rPr lang="nl-NL" dirty="0" err="1" smtClean="0"/>
              <a:t>loại</a:t>
            </a:r>
            <a:r>
              <a:rPr lang="nl-NL" dirty="0" smtClean="0"/>
              <a:t> </a:t>
            </a:r>
            <a:r>
              <a:rPr lang="nl-NL" dirty="0" err="1" smtClean="0"/>
              <a:t>khác</a:t>
            </a:r>
            <a:r>
              <a:rPr lang="nl-NL" dirty="0" smtClean="0"/>
              <a:t> (</a:t>
            </a:r>
            <a:r>
              <a:rPr lang="nl-NL" dirty="0" err="1" smtClean="0"/>
              <a:t>như</a:t>
            </a:r>
            <a:r>
              <a:rPr lang="nl-NL" dirty="0" smtClean="0"/>
              <a:t> </a:t>
            </a:r>
            <a:r>
              <a:rPr lang="nl-NL" dirty="0" err="1" smtClean="0"/>
              <a:t>Bình</a:t>
            </a:r>
            <a:r>
              <a:rPr lang="nl-NL" dirty="0" smtClean="0"/>
              <a:t> </a:t>
            </a:r>
            <a:r>
              <a:rPr lang="nl-NL" dirty="0" err="1" smtClean="0"/>
              <a:t>luận</a:t>
            </a:r>
            <a:r>
              <a:rPr lang="nl-NL" dirty="0" smtClean="0"/>
              <a:t>, </a:t>
            </a:r>
            <a:r>
              <a:rPr lang="nl-NL" dirty="0" err="1" smtClean="0"/>
              <a:t>Điều</a:t>
            </a:r>
            <a:r>
              <a:rPr lang="nl-NL" dirty="0" smtClean="0"/>
              <a:t> tra, </a:t>
            </a:r>
            <a:r>
              <a:rPr lang="nl-NL" dirty="0" err="1" smtClean="0"/>
              <a:t>Ký</a:t>
            </a:r>
            <a:r>
              <a:rPr lang="nl-NL" dirty="0" smtClean="0"/>
              <a:t> </a:t>
            </a:r>
            <a:r>
              <a:rPr lang="nl-NL" dirty="0" err="1" smtClean="0"/>
              <a:t>chính</a:t>
            </a:r>
            <a:r>
              <a:rPr lang="nl-NL" dirty="0" smtClean="0"/>
              <a:t> </a:t>
            </a:r>
            <a:r>
              <a:rPr lang="nl-NL" dirty="0" err="1" smtClean="0"/>
              <a:t>luận</a:t>
            </a:r>
            <a:r>
              <a:rPr lang="nl-NL" dirty="0" smtClean="0"/>
              <a:t>, </a:t>
            </a:r>
            <a:r>
              <a:rPr lang="nl-NL" dirty="0" err="1" smtClean="0"/>
              <a:t>Phóng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...) </a:t>
            </a:r>
            <a:r>
              <a:rPr lang="nl-NL" dirty="0" err="1" smtClean="0"/>
              <a:t>sẽ</a:t>
            </a:r>
            <a:r>
              <a:rPr lang="nl-NL" dirty="0" smtClean="0"/>
              <a:t> </a:t>
            </a:r>
            <a:r>
              <a:rPr lang="nl-NL" dirty="0" err="1" smtClean="0"/>
              <a:t>tiếp</a:t>
            </a:r>
            <a:r>
              <a:rPr lang="nl-NL" dirty="0" smtClean="0"/>
              <a:t> </a:t>
            </a:r>
            <a:r>
              <a:rPr lang="nl-NL" dirty="0" err="1" smtClean="0"/>
              <a:t>tục</a:t>
            </a:r>
            <a:r>
              <a:rPr lang="nl-NL" dirty="0" smtClean="0"/>
              <a:t> </a:t>
            </a:r>
            <a:r>
              <a:rPr lang="nl-NL" dirty="0" err="1" smtClean="0"/>
              <a:t>vào</a:t>
            </a:r>
            <a:r>
              <a:rPr lang="nl-NL" dirty="0" smtClean="0"/>
              <a:t> </a:t>
            </a:r>
            <a:r>
              <a:rPr lang="nl-NL" dirty="0" err="1" smtClean="0"/>
              <a:t>cuộc</a:t>
            </a:r>
            <a:r>
              <a:rPr lang="nl-NL" dirty="0" smtClean="0"/>
              <a:t> </a:t>
            </a:r>
            <a:r>
              <a:rPr lang="nl-NL" dirty="0" err="1" smtClean="0"/>
              <a:t>để</a:t>
            </a:r>
            <a:r>
              <a:rPr lang="nl-NL" dirty="0" smtClean="0"/>
              <a:t> </a:t>
            </a:r>
            <a:r>
              <a:rPr lang="nl-NL" dirty="0" err="1" smtClean="0"/>
              <a:t>tiếp</a:t>
            </a:r>
            <a:r>
              <a:rPr lang="nl-NL" dirty="0" smtClean="0"/>
              <a:t> </a:t>
            </a:r>
            <a:r>
              <a:rPr lang="nl-NL" dirty="0" err="1" smtClean="0"/>
              <a:t>tục</a:t>
            </a:r>
            <a:r>
              <a:rPr lang="nl-NL" dirty="0" smtClean="0"/>
              <a:t> </a:t>
            </a:r>
            <a:r>
              <a:rPr lang="nl-NL" dirty="0" err="1" smtClean="0"/>
              <a:t>phản</a:t>
            </a:r>
            <a:r>
              <a:rPr lang="nl-NL" dirty="0" smtClean="0"/>
              <a:t> </a:t>
            </a:r>
            <a:r>
              <a:rPr lang="nl-NL" dirty="0" err="1" smtClean="0"/>
              <a:t>ánh</a:t>
            </a:r>
            <a:r>
              <a:rPr lang="nl-NL" dirty="0" smtClean="0"/>
              <a:t> </a:t>
            </a:r>
            <a:r>
              <a:rPr lang="nl-NL" dirty="0" err="1" smtClean="0"/>
              <a:t>đầy</a:t>
            </a:r>
            <a:r>
              <a:rPr lang="nl-NL" dirty="0" smtClean="0"/>
              <a:t> </a:t>
            </a:r>
            <a:r>
              <a:rPr lang="nl-NL" dirty="0" err="1" smtClean="0"/>
              <a:t>đủ</a:t>
            </a:r>
            <a:r>
              <a:rPr lang="nl-NL" dirty="0" smtClean="0"/>
              <a:t> </a:t>
            </a:r>
            <a:r>
              <a:rPr lang="nl-NL" dirty="0" err="1" smtClean="0"/>
              <a:t>hơn</a:t>
            </a:r>
            <a:r>
              <a:rPr lang="nl-NL" dirty="0" smtClean="0"/>
              <a:t>, </a:t>
            </a:r>
            <a:r>
              <a:rPr lang="nl-NL" dirty="0" err="1" smtClean="0"/>
              <a:t>toàn</a:t>
            </a:r>
            <a:r>
              <a:rPr lang="nl-NL" dirty="0" smtClean="0"/>
              <a:t> </a:t>
            </a:r>
            <a:r>
              <a:rPr lang="nl-NL" dirty="0" err="1" smtClean="0"/>
              <a:t>diện</a:t>
            </a:r>
            <a:r>
              <a:rPr lang="nl-NL" dirty="0" smtClean="0"/>
              <a:t> </a:t>
            </a:r>
            <a:r>
              <a:rPr lang="nl-NL" dirty="0" err="1" smtClean="0"/>
              <a:t>hơn</a:t>
            </a:r>
            <a:r>
              <a:rPr lang="nl-NL" dirty="0" smtClean="0"/>
              <a:t>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DB48F-20FA-4869-A692-EFD789795E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smtClean="0"/>
              <a:t>Tin </a:t>
            </a:r>
            <a:r>
              <a:rPr lang="nl-NL" i="1" dirty="0" err="1" smtClean="0"/>
              <a:t>vắn</a:t>
            </a:r>
            <a:r>
              <a:rPr lang="en-US" dirty="0" smtClean="0"/>
              <a:t>: </a:t>
            </a:r>
            <a:r>
              <a:rPr lang="nl-NL" i="1" dirty="0" err="1" smtClean="0"/>
              <a:t>thông</a:t>
            </a:r>
            <a:r>
              <a:rPr lang="nl-NL" i="1" dirty="0" smtClean="0"/>
              <a:t> </a:t>
            </a:r>
            <a:r>
              <a:rPr lang="nl-NL" i="1" dirty="0" err="1" smtClean="0"/>
              <a:t>báo</a:t>
            </a:r>
            <a:r>
              <a:rPr lang="nl-NL" i="1" dirty="0" smtClean="0"/>
              <a:t> </a:t>
            </a:r>
            <a:r>
              <a:rPr lang="nl-NL" i="1" dirty="0" err="1" smtClean="0"/>
              <a:t>một</a:t>
            </a:r>
            <a:r>
              <a:rPr lang="nl-NL" i="1" dirty="0" smtClean="0"/>
              <a:t> </a:t>
            </a:r>
            <a:r>
              <a:rPr lang="nl-NL" i="1" dirty="0" err="1" smtClean="0"/>
              <a:t>cách</a:t>
            </a:r>
            <a:r>
              <a:rPr lang="nl-NL" i="1" dirty="0" smtClean="0"/>
              <a:t> </a:t>
            </a:r>
            <a:r>
              <a:rPr lang="nl-NL" i="1" dirty="0" err="1" smtClean="0"/>
              <a:t>ngắn</a:t>
            </a:r>
            <a:r>
              <a:rPr lang="nl-NL" i="1" dirty="0" smtClean="0"/>
              <a:t> </a:t>
            </a:r>
            <a:r>
              <a:rPr lang="nl-NL" i="1" dirty="0" err="1" smtClean="0"/>
              <a:t>gọn</a:t>
            </a:r>
            <a:r>
              <a:rPr lang="nl-NL" i="1" dirty="0" smtClean="0"/>
              <a:t> </a:t>
            </a:r>
            <a:r>
              <a:rPr lang="nl-NL" i="1" dirty="0" err="1" smtClean="0"/>
              <a:t>nhất</a:t>
            </a:r>
            <a:r>
              <a:rPr lang="nl-NL" i="1" dirty="0" smtClean="0"/>
              <a:t> </a:t>
            </a:r>
            <a:r>
              <a:rPr lang="nl-NL" i="1" dirty="0" err="1" smtClean="0"/>
              <a:t>về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dirty="0" smtClean="0"/>
              <a:t> </a:t>
            </a:r>
            <a:r>
              <a:rPr lang="nl-NL" dirty="0" err="1" smtClean="0"/>
              <a:t>Tả</a:t>
            </a:r>
            <a:r>
              <a:rPr lang="nl-NL" dirty="0" smtClean="0"/>
              <a:t> </a:t>
            </a:r>
            <a:r>
              <a:rPr lang="nl-NL" dirty="0" err="1" smtClean="0"/>
              <a:t>lời</a:t>
            </a:r>
            <a:r>
              <a:rPr lang="nl-NL" dirty="0" smtClean="0"/>
              <a:t> 4 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Tin </a:t>
            </a:r>
            <a:r>
              <a:rPr lang="nl-NL" dirty="0" err="1" smtClean="0"/>
              <a:t>ngắn</a:t>
            </a:r>
            <a:r>
              <a:rPr lang="nl-NL" dirty="0" smtClean="0"/>
              <a:t> </a:t>
            </a:r>
            <a:r>
              <a:rPr lang="nl-NL" dirty="0" err="1" smtClean="0"/>
              <a:t>có</a:t>
            </a:r>
            <a:r>
              <a:rPr lang="nl-NL" dirty="0" smtClean="0"/>
              <a:t> </a:t>
            </a:r>
            <a:r>
              <a:rPr lang="nl-NL" dirty="0" err="1" smtClean="0"/>
              <a:t>thể</a:t>
            </a:r>
            <a:r>
              <a:rPr lang="nl-NL" i="1" dirty="0" smtClean="0"/>
              <a:t> </a:t>
            </a:r>
            <a:r>
              <a:rPr lang="nl-NL" i="1" dirty="0" err="1" smtClean="0"/>
              <a:t>thông</a:t>
            </a:r>
            <a:r>
              <a:rPr lang="nl-NL" i="1" dirty="0" smtClean="0"/>
              <a:t> </a:t>
            </a:r>
            <a:r>
              <a:rPr lang="nl-NL" i="1" dirty="0" err="1" smtClean="0"/>
              <a:t>báo</a:t>
            </a:r>
            <a:r>
              <a:rPr lang="nl-NL" i="1" dirty="0" smtClean="0"/>
              <a:t> </a:t>
            </a:r>
            <a:r>
              <a:rPr lang="nl-NL" i="1" dirty="0" err="1" smtClean="0"/>
              <a:t>tương</a:t>
            </a:r>
            <a:r>
              <a:rPr lang="nl-NL" i="1" dirty="0" smtClean="0"/>
              <a:t> </a:t>
            </a:r>
            <a:r>
              <a:rPr lang="nl-NL" i="1" dirty="0" err="1" smtClean="0"/>
              <a:t>đối</a:t>
            </a:r>
            <a:r>
              <a:rPr lang="nl-NL" i="1" dirty="0" smtClean="0"/>
              <a:t> </a:t>
            </a:r>
            <a:r>
              <a:rPr lang="nl-NL" i="1" dirty="0" err="1" smtClean="0"/>
              <a:t>trọn</a:t>
            </a:r>
            <a:r>
              <a:rPr lang="nl-NL" i="1" dirty="0" smtClean="0"/>
              <a:t> </a:t>
            </a:r>
            <a:r>
              <a:rPr lang="nl-NL" i="1" dirty="0" err="1" smtClean="0"/>
              <a:t>vẹn</a:t>
            </a:r>
            <a:r>
              <a:rPr lang="nl-NL" i="1" dirty="0" smtClean="0"/>
              <a:t> </a:t>
            </a:r>
            <a:r>
              <a:rPr lang="nl-NL" i="1" dirty="0" err="1" smtClean="0"/>
              <a:t>về</a:t>
            </a:r>
            <a:r>
              <a:rPr lang="nl-NL" i="1" dirty="0" smtClean="0"/>
              <a:t> </a:t>
            </a:r>
            <a:r>
              <a:rPr lang="nl-NL" i="1" dirty="0" err="1" smtClean="0"/>
              <a:t>một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dirty="0" smtClean="0"/>
              <a:t> </a:t>
            </a:r>
            <a:r>
              <a:rPr lang="nl-NL" dirty="0" err="1" smtClean="0"/>
              <a:t>bằng</a:t>
            </a:r>
            <a:r>
              <a:rPr lang="nl-NL" dirty="0" smtClean="0"/>
              <a:t> </a:t>
            </a:r>
            <a:r>
              <a:rPr lang="nl-NL" dirty="0" err="1" smtClean="0"/>
              <a:t>cách</a:t>
            </a:r>
            <a:r>
              <a:rPr lang="nl-NL" dirty="0" smtClean="0"/>
              <a:t> </a:t>
            </a:r>
            <a:r>
              <a:rPr lang="nl-NL" dirty="0" err="1" smtClean="0"/>
              <a:t>trả</a:t>
            </a:r>
            <a:r>
              <a:rPr lang="nl-NL" dirty="0" smtClean="0"/>
              <a:t> </a:t>
            </a:r>
            <a:r>
              <a:rPr lang="nl-NL" dirty="0" err="1" smtClean="0"/>
              <a:t>lời</a:t>
            </a:r>
            <a:r>
              <a:rPr lang="nl-NL" dirty="0" smtClean="0"/>
              <a:t> </a:t>
            </a:r>
            <a:r>
              <a:rPr lang="nl-NL" dirty="0" err="1" smtClean="0"/>
              <a:t>đầy</a:t>
            </a:r>
            <a:r>
              <a:rPr lang="nl-NL" dirty="0" smtClean="0"/>
              <a:t> </a:t>
            </a:r>
            <a:r>
              <a:rPr lang="nl-NL" dirty="0" err="1" smtClean="0"/>
              <a:t>đủ</a:t>
            </a:r>
            <a:r>
              <a:rPr lang="nl-NL" dirty="0" smtClean="0"/>
              <a:t> </a:t>
            </a:r>
            <a:r>
              <a:rPr lang="nl-NL" dirty="0" err="1" smtClean="0"/>
              <a:t>những</a:t>
            </a:r>
            <a:r>
              <a:rPr lang="nl-NL" dirty="0" smtClean="0"/>
              <a:t> </a:t>
            </a:r>
            <a:r>
              <a:rPr lang="nl-NL" dirty="0" err="1" smtClean="0"/>
              <a:t>câu</a:t>
            </a:r>
            <a:r>
              <a:rPr lang="nl-NL" dirty="0" smtClean="0"/>
              <a:t> </a:t>
            </a:r>
            <a:r>
              <a:rPr lang="nl-NL" dirty="0" err="1" smtClean="0"/>
              <a:t>hỏi</a:t>
            </a:r>
            <a:r>
              <a:rPr lang="nl-NL" dirty="0" smtClean="0"/>
              <a:t> </a:t>
            </a:r>
            <a:r>
              <a:rPr lang="nl-NL" dirty="0" err="1" smtClean="0"/>
              <a:t>cơ</a:t>
            </a:r>
            <a:r>
              <a:rPr lang="nl-NL" dirty="0" smtClean="0"/>
              <a:t> </a:t>
            </a:r>
            <a:r>
              <a:rPr lang="nl-NL" dirty="0" err="1" smtClean="0"/>
              <a:t>bản</a:t>
            </a:r>
            <a:r>
              <a:rPr lang="nl-NL" dirty="0" smtClean="0"/>
              <a:t> </a:t>
            </a:r>
            <a:r>
              <a:rPr lang="nl-NL" dirty="0" err="1" smtClean="0"/>
              <a:t>của</a:t>
            </a:r>
            <a:r>
              <a:rPr lang="nl-NL" dirty="0" smtClean="0"/>
              <a:t> </a:t>
            </a:r>
            <a:r>
              <a:rPr lang="nl-NL" dirty="0" err="1" smtClean="0"/>
              <a:t>tác</a:t>
            </a:r>
            <a:r>
              <a:rPr lang="nl-NL" dirty="0" smtClean="0"/>
              <a:t> </a:t>
            </a:r>
            <a:r>
              <a:rPr lang="nl-NL" dirty="0" err="1" smtClean="0"/>
              <a:t>phẩm</a:t>
            </a:r>
            <a:r>
              <a:rPr lang="nl-NL" dirty="0" smtClean="0"/>
              <a:t> </a:t>
            </a:r>
            <a:r>
              <a:rPr lang="nl-NL" dirty="0" err="1" smtClean="0"/>
              <a:t>báo</a:t>
            </a:r>
            <a:r>
              <a:rPr lang="nl-NL" dirty="0" smtClean="0"/>
              <a:t> </a:t>
            </a:r>
            <a:r>
              <a:rPr lang="nl-NL" dirty="0" err="1" smtClean="0"/>
              <a:t>chí</a:t>
            </a:r>
            <a:r>
              <a:rPr lang="nl-NL" dirty="0" smtClean="0"/>
              <a:t> ( </a:t>
            </a:r>
            <a:r>
              <a:rPr lang="nl-NL" i="1" dirty="0" smtClean="0"/>
              <a:t>6W + H</a:t>
            </a:r>
            <a:r>
              <a:rPr lang="nl-NL" dirty="0" smtClean="0"/>
              <a:t> ). </a:t>
            </a:r>
          </a:p>
          <a:p>
            <a:r>
              <a:rPr lang="nl-NL" dirty="0" err="1" smtClean="0"/>
              <a:t>Điểm</a:t>
            </a:r>
            <a:r>
              <a:rPr lang="nl-NL" dirty="0" smtClean="0"/>
              <a:t> </a:t>
            </a:r>
            <a:r>
              <a:rPr lang="nl-NL" dirty="0" err="1" smtClean="0"/>
              <a:t>nổi</a:t>
            </a:r>
            <a:r>
              <a:rPr lang="nl-NL" dirty="0" smtClean="0"/>
              <a:t> </a:t>
            </a:r>
            <a:r>
              <a:rPr lang="nl-NL" dirty="0" err="1" smtClean="0"/>
              <a:t>bật</a:t>
            </a:r>
            <a:r>
              <a:rPr lang="nl-NL" dirty="0" smtClean="0"/>
              <a:t> </a:t>
            </a:r>
            <a:r>
              <a:rPr lang="nl-NL" dirty="0" err="1" smtClean="0"/>
              <a:t>nhất</a:t>
            </a:r>
            <a:r>
              <a:rPr lang="nl-NL" dirty="0" smtClean="0"/>
              <a:t> </a:t>
            </a:r>
            <a:r>
              <a:rPr lang="nl-NL" dirty="0" err="1" smtClean="0"/>
              <a:t>của</a:t>
            </a:r>
            <a:r>
              <a:rPr lang="nl-NL" dirty="0" smtClean="0"/>
              <a:t> </a:t>
            </a:r>
            <a:r>
              <a:rPr lang="nl-NL" dirty="0" err="1" smtClean="0"/>
              <a:t>dạng</a:t>
            </a:r>
            <a:r>
              <a:rPr lang="nl-NL" dirty="0" smtClean="0"/>
              <a:t> tin </a:t>
            </a:r>
            <a:r>
              <a:rPr lang="nl-NL" dirty="0" err="1" smtClean="0"/>
              <a:t>này</a:t>
            </a:r>
            <a:r>
              <a:rPr lang="nl-NL" dirty="0" smtClean="0"/>
              <a:t> </a:t>
            </a:r>
            <a:r>
              <a:rPr lang="nl-NL" dirty="0" err="1" smtClean="0"/>
              <a:t>là</a:t>
            </a:r>
            <a:r>
              <a:rPr lang="nl-NL" dirty="0" smtClean="0"/>
              <a:t> </a:t>
            </a:r>
            <a:r>
              <a:rPr lang="nl-NL" dirty="0" err="1" smtClean="0"/>
              <a:t>bám</a:t>
            </a:r>
            <a:r>
              <a:rPr lang="nl-NL" dirty="0" smtClean="0"/>
              <a:t> </a:t>
            </a:r>
            <a:r>
              <a:rPr lang="nl-NL" dirty="0" err="1" smtClean="0"/>
              <a:t>sát</a:t>
            </a:r>
            <a:r>
              <a:rPr lang="nl-NL" dirty="0" smtClean="0"/>
              <a:t> </a:t>
            </a:r>
            <a:r>
              <a:rPr lang="nl-NL" dirty="0" err="1" smtClean="0"/>
              <a:t>theo</a:t>
            </a:r>
            <a:r>
              <a:rPr lang="nl-NL" dirty="0" smtClean="0"/>
              <a:t> </a:t>
            </a:r>
            <a:r>
              <a:rPr lang="nl-NL" dirty="0" err="1" smtClean="0"/>
              <a:t>tiến</a:t>
            </a:r>
            <a:r>
              <a:rPr lang="nl-NL" dirty="0" smtClean="0"/>
              <a:t> </a:t>
            </a:r>
            <a:r>
              <a:rPr lang="nl-NL" dirty="0" err="1" smtClean="0"/>
              <a:t>trình</a:t>
            </a:r>
            <a:r>
              <a:rPr lang="nl-NL" dirty="0" smtClean="0"/>
              <a:t> </a:t>
            </a:r>
            <a:r>
              <a:rPr lang="nl-NL" dirty="0" err="1" smtClean="0"/>
              <a:t>diễn</a:t>
            </a:r>
            <a:r>
              <a:rPr lang="nl-NL" dirty="0" smtClean="0"/>
              <a:t> </a:t>
            </a:r>
            <a:r>
              <a:rPr lang="nl-NL" dirty="0" err="1" smtClean="0"/>
              <a:t>biến</a:t>
            </a:r>
            <a:r>
              <a:rPr lang="nl-NL" dirty="0" smtClean="0"/>
              <a:t> </a:t>
            </a:r>
            <a:r>
              <a:rPr lang="nl-NL" dirty="0" err="1" smtClean="0"/>
              <a:t>của</a:t>
            </a:r>
            <a:r>
              <a:rPr lang="nl-NL" dirty="0" smtClean="0"/>
              <a:t> </a:t>
            </a:r>
            <a:r>
              <a:rPr lang="nl-NL" dirty="0" err="1" smtClean="0"/>
              <a:t>sự</a:t>
            </a:r>
            <a:r>
              <a:rPr lang="nl-NL" dirty="0" smtClean="0"/>
              <a:t> </a:t>
            </a:r>
            <a:r>
              <a:rPr lang="nl-NL" dirty="0" err="1" smtClean="0"/>
              <a:t>kiện</a:t>
            </a:r>
            <a:endParaRPr lang="nl-NL" dirty="0" smtClean="0"/>
          </a:p>
          <a:p>
            <a:r>
              <a:rPr lang="nl-NL" i="1" dirty="0" smtClean="0"/>
              <a:t>Tin </a:t>
            </a:r>
            <a:r>
              <a:rPr lang="nl-NL" i="1" dirty="0" err="1" smtClean="0"/>
              <a:t>tổng</a:t>
            </a:r>
            <a:r>
              <a:rPr lang="nl-NL" i="1" dirty="0" smtClean="0"/>
              <a:t> </a:t>
            </a:r>
            <a:r>
              <a:rPr lang="nl-NL" i="1" dirty="0" err="1" smtClean="0"/>
              <a:t>hợp</a:t>
            </a:r>
            <a:r>
              <a:rPr lang="nl-NL" i="1" dirty="0" smtClean="0"/>
              <a:t>: </a:t>
            </a:r>
            <a:r>
              <a:rPr lang="nl-NL" dirty="0" err="1" smtClean="0"/>
              <a:t>Dạng</a:t>
            </a:r>
            <a:r>
              <a:rPr lang="nl-NL" dirty="0" smtClean="0"/>
              <a:t> tin </a:t>
            </a:r>
            <a:r>
              <a:rPr lang="nl-NL" dirty="0" err="1" smtClean="0"/>
              <a:t>này</a:t>
            </a:r>
            <a:r>
              <a:rPr lang="nl-NL" dirty="0" smtClean="0"/>
              <a:t> </a:t>
            </a:r>
            <a:r>
              <a:rPr lang="nl-NL" dirty="0" err="1" smtClean="0"/>
              <a:t>được</a:t>
            </a:r>
            <a:r>
              <a:rPr lang="nl-NL" dirty="0" smtClean="0"/>
              <a:t> </a:t>
            </a:r>
            <a:r>
              <a:rPr lang="nl-NL" dirty="0" err="1" smtClean="0"/>
              <a:t>dùng</a:t>
            </a:r>
            <a:r>
              <a:rPr lang="nl-NL" dirty="0" smtClean="0"/>
              <a:t> </a:t>
            </a:r>
            <a:r>
              <a:rPr lang="nl-NL" dirty="0" err="1" smtClean="0"/>
              <a:t>khi</a:t>
            </a:r>
            <a:r>
              <a:rPr lang="nl-NL" dirty="0" smtClean="0"/>
              <a:t> </a:t>
            </a:r>
            <a:r>
              <a:rPr lang="nl-NL" dirty="0" err="1" smtClean="0"/>
              <a:t>phải</a:t>
            </a:r>
            <a:r>
              <a:rPr lang="nl-NL" dirty="0" smtClean="0"/>
              <a:t> </a:t>
            </a:r>
            <a:r>
              <a:rPr lang="nl-NL" i="1" dirty="0" err="1" smtClean="0"/>
              <a:t>đồng</a:t>
            </a:r>
            <a:r>
              <a:rPr lang="nl-NL" i="1" dirty="0" smtClean="0"/>
              <a:t> </a:t>
            </a:r>
            <a:r>
              <a:rPr lang="nl-NL" i="1" dirty="0" err="1" smtClean="0"/>
              <a:t>thời</a:t>
            </a:r>
            <a:r>
              <a:rPr lang="nl-NL" i="1" dirty="0" smtClean="0"/>
              <a:t> </a:t>
            </a:r>
            <a:r>
              <a:rPr lang="nl-NL" i="1" dirty="0" err="1" smtClean="0"/>
              <a:t>thông</a:t>
            </a:r>
            <a:r>
              <a:rPr lang="nl-NL" i="1" dirty="0" smtClean="0"/>
              <a:t> </a:t>
            </a:r>
            <a:r>
              <a:rPr lang="nl-NL" i="1" dirty="0" err="1" smtClean="0"/>
              <a:t>báo</a:t>
            </a:r>
            <a:r>
              <a:rPr lang="nl-NL" i="1" dirty="0" smtClean="0"/>
              <a:t> </a:t>
            </a:r>
            <a:r>
              <a:rPr lang="nl-NL" i="1" dirty="0" err="1" smtClean="0"/>
              <a:t>về</a:t>
            </a:r>
            <a:r>
              <a:rPr lang="nl-NL" i="1" dirty="0" smtClean="0"/>
              <a:t> </a:t>
            </a:r>
            <a:r>
              <a:rPr lang="nl-NL" i="1" dirty="0" err="1" smtClean="0"/>
              <a:t>hàng</a:t>
            </a:r>
            <a:r>
              <a:rPr lang="nl-NL" i="1" dirty="0" smtClean="0"/>
              <a:t> </a:t>
            </a:r>
            <a:r>
              <a:rPr lang="nl-NL" i="1" dirty="0" err="1" smtClean="0"/>
              <a:t>loạt</a:t>
            </a:r>
            <a:r>
              <a:rPr lang="nl-NL" i="1" dirty="0" smtClean="0"/>
              <a:t> </a:t>
            </a:r>
            <a:r>
              <a:rPr lang="nl-NL" i="1" dirty="0" err="1" smtClean="0"/>
              <a:t>những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việc</a:t>
            </a:r>
            <a:r>
              <a:rPr lang="nl-NL" i="1" dirty="0" smtClean="0"/>
              <a:t>,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i="1" dirty="0" smtClean="0"/>
              <a:t> </a:t>
            </a:r>
            <a:r>
              <a:rPr lang="nl-NL" i="1" dirty="0" err="1" smtClean="0"/>
              <a:t>có</a:t>
            </a:r>
            <a:r>
              <a:rPr lang="nl-NL" i="1" dirty="0" smtClean="0"/>
              <a:t> </a:t>
            </a:r>
            <a:r>
              <a:rPr lang="nl-NL" i="1" dirty="0" err="1" smtClean="0"/>
              <a:t>tầm</a:t>
            </a:r>
            <a:r>
              <a:rPr lang="nl-NL" i="1" dirty="0" smtClean="0"/>
              <a:t> </a:t>
            </a:r>
            <a:r>
              <a:rPr lang="nl-NL" i="1" dirty="0" err="1" smtClean="0"/>
              <a:t>quan</a:t>
            </a:r>
            <a:r>
              <a:rPr lang="nl-NL" i="1" dirty="0" smtClean="0"/>
              <a:t> </a:t>
            </a:r>
            <a:r>
              <a:rPr lang="nl-NL" i="1" dirty="0" err="1" smtClean="0"/>
              <a:t>trọng</a:t>
            </a:r>
            <a:r>
              <a:rPr lang="nl-NL" i="1" dirty="0" smtClean="0"/>
              <a:t> </a:t>
            </a:r>
            <a:r>
              <a:rPr lang="nl-NL" i="1" dirty="0" err="1" smtClean="0"/>
              <a:t>ngang</a:t>
            </a:r>
            <a:r>
              <a:rPr lang="nl-NL" i="1" dirty="0" smtClean="0"/>
              <a:t> </a:t>
            </a:r>
            <a:r>
              <a:rPr lang="nl-NL" i="1" dirty="0" err="1" smtClean="0"/>
              <a:t>nhau</a:t>
            </a:r>
            <a:r>
              <a:rPr lang="nl-NL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DB48F-20FA-4869-A692-EFD789795E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err="1" smtClean="0"/>
              <a:t>Ngôn</a:t>
            </a:r>
            <a:r>
              <a:rPr lang="nl-NL" dirty="0" smtClean="0"/>
              <a:t> </a:t>
            </a:r>
            <a:r>
              <a:rPr lang="nl-NL" dirty="0" err="1" smtClean="0"/>
              <a:t>ngữ</a:t>
            </a:r>
            <a:r>
              <a:rPr lang="nl-NL" dirty="0" smtClean="0"/>
              <a:t> </a:t>
            </a:r>
            <a:r>
              <a:rPr lang="nl-NL" dirty="0" err="1" smtClean="0"/>
              <a:t>của</a:t>
            </a:r>
            <a:r>
              <a:rPr lang="nl-NL" dirty="0" smtClean="0"/>
              <a:t> tin </a:t>
            </a:r>
            <a:r>
              <a:rPr lang="nl-NL" dirty="0" err="1" smtClean="0"/>
              <a:t>thể</a:t>
            </a:r>
            <a:r>
              <a:rPr lang="nl-NL" dirty="0" smtClean="0"/>
              <a:t> </a:t>
            </a:r>
            <a:r>
              <a:rPr lang="nl-NL" dirty="0" err="1" smtClean="0"/>
              <a:t>hiện</a:t>
            </a:r>
            <a:r>
              <a:rPr lang="nl-NL" dirty="0" smtClean="0"/>
              <a:t> </a:t>
            </a:r>
            <a:r>
              <a:rPr lang="nl-NL" dirty="0" err="1" smtClean="0"/>
              <a:t>rõ</a:t>
            </a:r>
            <a:r>
              <a:rPr lang="nl-NL" dirty="0" smtClean="0"/>
              <a:t> </a:t>
            </a:r>
            <a:r>
              <a:rPr lang="nl-NL" i="1" dirty="0" err="1" smtClean="0"/>
              <a:t>tính</a:t>
            </a:r>
            <a:r>
              <a:rPr lang="nl-NL" i="1" dirty="0" smtClean="0"/>
              <a:t> </a:t>
            </a:r>
            <a:r>
              <a:rPr lang="nl-NL" i="1" dirty="0" err="1" smtClean="0"/>
              <a:t>chất</a:t>
            </a:r>
            <a:r>
              <a:rPr lang="nl-NL" i="1" dirty="0" smtClean="0"/>
              <a:t> </a:t>
            </a:r>
            <a:r>
              <a:rPr lang="nl-NL" i="1" dirty="0" err="1" smtClean="0"/>
              <a:t>thông</a:t>
            </a:r>
            <a:r>
              <a:rPr lang="nl-NL" i="1" dirty="0" smtClean="0"/>
              <a:t> </a:t>
            </a:r>
            <a:r>
              <a:rPr lang="nl-NL" i="1" dirty="0" err="1" smtClean="0"/>
              <a:t>báo</a:t>
            </a:r>
            <a:r>
              <a:rPr lang="nl-NL" dirty="0" smtClean="0"/>
              <a:t>. Do </a:t>
            </a:r>
            <a:r>
              <a:rPr lang="nl-NL" dirty="0" err="1" smtClean="0"/>
              <a:t>đó</a:t>
            </a:r>
            <a:r>
              <a:rPr lang="nl-NL" dirty="0" smtClean="0"/>
              <a:t>, </a:t>
            </a:r>
            <a:r>
              <a:rPr lang="nl-NL" dirty="0" err="1" smtClean="0"/>
              <a:t>nó</a:t>
            </a:r>
            <a:r>
              <a:rPr lang="nl-NL" dirty="0" smtClean="0"/>
              <a:t> </a:t>
            </a:r>
            <a:r>
              <a:rPr lang="nl-NL" dirty="0" err="1" smtClean="0"/>
              <a:t>thường</a:t>
            </a:r>
            <a:r>
              <a:rPr lang="nl-NL" dirty="0" smtClean="0"/>
              <a:t> </a:t>
            </a:r>
            <a:r>
              <a:rPr lang="nl-NL" i="1" dirty="0" err="1" smtClean="0"/>
              <a:t>đơn</a:t>
            </a:r>
            <a:r>
              <a:rPr lang="nl-NL" i="1" dirty="0" smtClean="0"/>
              <a:t> </a:t>
            </a:r>
            <a:r>
              <a:rPr lang="nl-NL" i="1" dirty="0" err="1" smtClean="0"/>
              <a:t>giản</a:t>
            </a:r>
            <a:r>
              <a:rPr lang="nl-NL" i="1" dirty="0" smtClean="0"/>
              <a:t>, </a:t>
            </a:r>
            <a:r>
              <a:rPr lang="nl-NL" i="1" dirty="0" err="1" smtClean="0"/>
              <a:t>trực</a:t>
            </a:r>
            <a:r>
              <a:rPr lang="nl-NL" i="1" dirty="0" smtClean="0"/>
              <a:t> </a:t>
            </a:r>
            <a:r>
              <a:rPr lang="nl-NL" i="1" dirty="0" err="1" smtClean="0"/>
              <a:t>tiếp</a:t>
            </a:r>
            <a:r>
              <a:rPr lang="nl-NL" i="1" dirty="0" smtClean="0"/>
              <a:t>, </a:t>
            </a:r>
            <a:r>
              <a:rPr lang="nl-NL" i="1" dirty="0" err="1" smtClean="0"/>
              <a:t>cụ</a:t>
            </a:r>
            <a:r>
              <a:rPr lang="nl-NL" i="1" dirty="0" smtClean="0"/>
              <a:t> </a:t>
            </a:r>
            <a:r>
              <a:rPr lang="nl-NL" i="1" dirty="0" err="1" smtClean="0"/>
              <a:t>thể</a:t>
            </a:r>
            <a:r>
              <a:rPr lang="nl-NL" i="1" dirty="0" smtClean="0"/>
              <a:t>, </a:t>
            </a:r>
            <a:r>
              <a:rPr lang="nl-NL" i="1" dirty="0" err="1" smtClean="0"/>
              <a:t>không</a:t>
            </a:r>
            <a:r>
              <a:rPr lang="nl-NL" i="1" dirty="0" smtClean="0"/>
              <a:t> </a:t>
            </a:r>
            <a:r>
              <a:rPr lang="nl-NL" i="1" dirty="0" err="1" smtClean="0"/>
              <a:t>có</a:t>
            </a:r>
            <a:r>
              <a:rPr lang="nl-NL" i="1" dirty="0" smtClean="0"/>
              <a:t> </a:t>
            </a:r>
            <a:r>
              <a:rPr lang="nl-NL" i="1" dirty="0" err="1" smtClean="0"/>
              <a:t>tính</a:t>
            </a:r>
            <a:r>
              <a:rPr lang="nl-NL" i="1" dirty="0" smtClean="0"/>
              <a:t> </a:t>
            </a:r>
            <a:r>
              <a:rPr lang="nl-NL" i="1" dirty="0" err="1" smtClean="0"/>
              <a:t>hình</a:t>
            </a:r>
            <a:r>
              <a:rPr lang="nl-NL" i="1" dirty="0" smtClean="0"/>
              <a:t> </a:t>
            </a:r>
            <a:r>
              <a:rPr lang="nl-NL" i="1" dirty="0" err="1" smtClean="0"/>
              <a:t>tượng</a:t>
            </a:r>
            <a:r>
              <a:rPr lang="nl-NL" i="1" dirty="0" smtClean="0"/>
              <a:t>, </a:t>
            </a:r>
            <a:r>
              <a:rPr lang="nl-NL" i="1" dirty="0" err="1" smtClean="0"/>
              <a:t>không</a:t>
            </a:r>
            <a:r>
              <a:rPr lang="nl-NL" i="1" dirty="0" smtClean="0"/>
              <a:t> </a:t>
            </a:r>
            <a:r>
              <a:rPr lang="nl-NL" i="1" dirty="0" err="1" smtClean="0"/>
              <a:t>giàu</a:t>
            </a:r>
            <a:r>
              <a:rPr lang="nl-NL" i="1" dirty="0" smtClean="0"/>
              <a:t> </a:t>
            </a:r>
            <a:r>
              <a:rPr lang="nl-NL" i="1" dirty="0" err="1" smtClean="0"/>
              <a:t>cảm</a:t>
            </a:r>
            <a:r>
              <a:rPr lang="nl-NL" i="1" dirty="0" smtClean="0"/>
              <a:t> </a:t>
            </a:r>
            <a:r>
              <a:rPr lang="nl-NL" i="1" dirty="0" err="1" smtClean="0"/>
              <a:t>xúc</a:t>
            </a:r>
            <a:r>
              <a:rPr lang="nl-NL" i="1" dirty="0" smtClean="0"/>
              <a:t> </a:t>
            </a:r>
            <a:r>
              <a:rPr lang="nl-NL" i="1" dirty="0" err="1" smtClean="0"/>
              <a:t>và</a:t>
            </a:r>
            <a:r>
              <a:rPr lang="nl-NL" i="1" dirty="0" smtClean="0"/>
              <a:t> </a:t>
            </a:r>
            <a:r>
              <a:rPr lang="nl-NL" i="1" dirty="0" err="1" smtClean="0"/>
              <a:t>cũng</a:t>
            </a:r>
            <a:r>
              <a:rPr lang="nl-NL" i="1" dirty="0" smtClean="0"/>
              <a:t> </a:t>
            </a:r>
            <a:r>
              <a:rPr lang="nl-NL" i="1" dirty="0" err="1" smtClean="0"/>
              <a:t>hầu</a:t>
            </a:r>
            <a:r>
              <a:rPr lang="nl-NL" i="1" dirty="0" smtClean="0"/>
              <a:t> </a:t>
            </a:r>
            <a:r>
              <a:rPr lang="nl-NL" i="1" dirty="0" err="1" smtClean="0"/>
              <a:t>như</a:t>
            </a:r>
            <a:r>
              <a:rPr lang="nl-NL" i="1" dirty="0" smtClean="0"/>
              <a:t> </a:t>
            </a:r>
            <a:r>
              <a:rPr lang="nl-NL" i="1" dirty="0" err="1" smtClean="0"/>
              <a:t>không</a:t>
            </a:r>
            <a:r>
              <a:rPr lang="nl-NL" i="1" dirty="0" smtClean="0"/>
              <a:t> </a:t>
            </a:r>
            <a:r>
              <a:rPr lang="nl-NL" i="1" dirty="0" err="1" smtClean="0"/>
              <a:t>có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trau</a:t>
            </a:r>
            <a:r>
              <a:rPr lang="nl-NL" i="1" dirty="0" smtClean="0"/>
              <a:t> </a:t>
            </a:r>
            <a:r>
              <a:rPr lang="nl-NL" i="1" dirty="0" err="1" smtClean="0"/>
              <a:t>chuốt</a:t>
            </a:r>
            <a:r>
              <a:rPr lang="nl-NL" i="1" dirty="0" smtClean="0"/>
              <a:t> </a:t>
            </a:r>
            <a:r>
              <a:rPr lang="nl-NL" i="1" dirty="0" err="1" smtClean="0"/>
              <a:t>về</a:t>
            </a:r>
            <a:r>
              <a:rPr lang="nl-NL" i="1" dirty="0" smtClean="0"/>
              <a:t> </a:t>
            </a:r>
            <a:r>
              <a:rPr lang="nl-NL" i="1" dirty="0" err="1" smtClean="0"/>
              <a:t>câu</a:t>
            </a:r>
            <a:r>
              <a:rPr lang="nl-NL" i="1" dirty="0" smtClean="0"/>
              <a:t> </a:t>
            </a:r>
            <a:r>
              <a:rPr lang="nl-NL" i="1" dirty="0" err="1" smtClean="0"/>
              <a:t>chữ</a:t>
            </a:r>
            <a:r>
              <a:rPr lang="nl-NL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nl-NL" i="1" dirty="0" err="1" smtClean="0"/>
              <a:t>Đầu</a:t>
            </a:r>
            <a:r>
              <a:rPr lang="nl-NL" i="1" dirty="0" smtClean="0"/>
              <a:t> </a:t>
            </a:r>
            <a:r>
              <a:rPr lang="nl-NL" i="1" dirty="0" err="1" smtClean="0"/>
              <a:t>đề</a:t>
            </a:r>
            <a:r>
              <a:rPr lang="nl-NL" i="1" dirty="0" smtClean="0"/>
              <a:t> </a:t>
            </a:r>
            <a:r>
              <a:rPr lang="nl-NL" i="1" dirty="0" err="1" smtClean="0"/>
              <a:t>cho</a:t>
            </a:r>
            <a:r>
              <a:rPr lang="nl-NL" i="1" dirty="0" smtClean="0"/>
              <a:t> tin: </a:t>
            </a:r>
            <a:r>
              <a:rPr lang="nl-NL" i="1" dirty="0" err="1" smtClean="0"/>
              <a:t>trực</a:t>
            </a:r>
            <a:r>
              <a:rPr lang="nl-NL" i="1" dirty="0" smtClean="0"/>
              <a:t> </a:t>
            </a:r>
            <a:r>
              <a:rPr lang="nl-NL" i="1" dirty="0" err="1" smtClean="0"/>
              <a:t>tiếp</a:t>
            </a:r>
            <a:r>
              <a:rPr lang="nl-NL" i="1" dirty="0" smtClean="0"/>
              <a:t> </a:t>
            </a:r>
            <a:r>
              <a:rPr lang="nl-NL" i="1" dirty="0" err="1" smtClean="0"/>
              <a:t>phản</a:t>
            </a:r>
            <a:r>
              <a:rPr lang="nl-NL" i="1" dirty="0" smtClean="0"/>
              <a:t> </a:t>
            </a:r>
            <a:r>
              <a:rPr lang="nl-NL" i="1" dirty="0" err="1" smtClean="0"/>
              <a:t>ánh</a:t>
            </a:r>
            <a:r>
              <a:rPr lang="nl-NL" i="1" dirty="0" smtClean="0"/>
              <a:t> </a:t>
            </a:r>
            <a:r>
              <a:rPr lang="nl-NL" i="1" dirty="0" err="1" smtClean="0"/>
              <a:t>nội</a:t>
            </a:r>
            <a:r>
              <a:rPr lang="nl-NL" i="1" dirty="0" smtClean="0"/>
              <a:t> </a:t>
            </a:r>
            <a:r>
              <a:rPr lang="nl-NL" i="1" dirty="0" err="1" smtClean="0"/>
              <a:t>dung</a:t>
            </a:r>
            <a:r>
              <a:rPr lang="nl-NL" dirty="0" smtClean="0"/>
              <a:t>. Do </a:t>
            </a:r>
            <a:r>
              <a:rPr lang="nl-NL" dirty="0" err="1" smtClean="0"/>
              <a:t>đó</a:t>
            </a:r>
            <a:r>
              <a:rPr lang="nl-NL" dirty="0" smtClean="0"/>
              <a:t>, </a:t>
            </a:r>
            <a:r>
              <a:rPr lang="nl-NL" dirty="0" err="1" smtClean="0"/>
              <a:t>nó</a:t>
            </a:r>
            <a:r>
              <a:rPr lang="nl-NL" dirty="0" smtClean="0"/>
              <a:t> </a:t>
            </a:r>
            <a:r>
              <a:rPr lang="nl-NL" dirty="0" err="1" smtClean="0"/>
              <a:t>chỉ</a:t>
            </a:r>
            <a:r>
              <a:rPr lang="nl-NL" dirty="0" smtClean="0"/>
              <a:t> </a:t>
            </a:r>
            <a:r>
              <a:rPr lang="nl-NL" dirty="0" err="1" smtClean="0"/>
              <a:t>được</a:t>
            </a:r>
            <a:r>
              <a:rPr lang="nl-NL" dirty="0" smtClean="0"/>
              <a:t> </a:t>
            </a:r>
            <a:r>
              <a:rPr lang="nl-NL" dirty="0" err="1" smtClean="0"/>
              <a:t>đặt</a:t>
            </a:r>
            <a:r>
              <a:rPr lang="nl-NL" dirty="0" smtClean="0"/>
              <a:t> </a:t>
            </a:r>
            <a:r>
              <a:rPr lang="nl-NL" dirty="0" err="1" smtClean="0"/>
              <a:t>theo</a:t>
            </a:r>
            <a:r>
              <a:rPr lang="nl-NL" dirty="0" smtClean="0"/>
              <a:t> </a:t>
            </a:r>
            <a:r>
              <a:rPr lang="nl-NL" dirty="0" err="1" smtClean="0"/>
              <a:t>cách</a:t>
            </a:r>
            <a:r>
              <a:rPr lang="nl-NL" dirty="0" smtClean="0"/>
              <a:t> </a:t>
            </a:r>
            <a:r>
              <a:rPr lang="nl-NL" dirty="0" err="1" smtClean="0"/>
              <a:t>thứ</a:t>
            </a:r>
            <a:r>
              <a:rPr lang="nl-NL" dirty="0" smtClean="0"/>
              <a:t> </a:t>
            </a:r>
            <a:r>
              <a:rPr lang="nl-NL" dirty="0" err="1" smtClean="0"/>
              <a:t>nhất</a:t>
            </a:r>
            <a:r>
              <a:rPr lang="nl-NL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nl-NL" i="1" dirty="0" err="1" smtClean="0"/>
              <a:t>Mào</a:t>
            </a:r>
            <a:r>
              <a:rPr lang="nl-NL" i="1" dirty="0" smtClean="0"/>
              <a:t> </a:t>
            </a:r>
            <a:r>
              <a:rPr lang="nl-NL" i="1" dirty="0" err="1" smtClean="0"/>
              <a:t>đầu</a:t>
            </a:r>
            <a:r>
              <a:rPr lang="nl-NL" dirty="0" smtClean="0"/>
              <a:t> (</a:t>
            </a:r>
            <a:r>
              <a:rPr lang="nl-NL" dirty="0" err="1" smtClean="0"/>
              <a:t>Đoạn</a:t>
            </a:r>
            <a:r>
              <a:rPr lang="nl-NL" dirty="0" smtClean="0"/>
              <a:t> </a:t>
            </a:r>
            <a:r>
              <a:rPr lang="nl-NL" dirty="0" err="1" smtClean="0"/>
              <a:t>mở</a:t>
            </a:r>
            <a:r>
              <a:rPr lang="nl-NL" dirty="0" smtClean="0"/>
              <a:t> </a:t>
            </a:r>
            <a:r>
              <a:rPr lang="nl-NL" dirty="0" err="1" smtClean="0"/>
              <a:t>đầu</a:t>
            </a:r>
            <a:r>
              <a:rPr lang="nl-NL" dirty="0" smtClean="0"/>
              <a:t> </a:t>
            </a:r>
            <a:r>
              <a:rPr lang="nl-NL" dirty="0" err="1" smtClean="0"/>
              <a:t>hoặc</a:t>
            </a:r>
            <a:r>
              <a:rPr lang="nl-NL" dirty="0" smtClean="0"/>
              <a:t> </a:t>
            </a:r>
            <a:r>
              <a:rPr lang="nl-NL" dirty="0" err="1" smtClean="0"/>
              <a:t>câu</a:t>
            </a:r>
            <a:r>
              <a:rPr lang="nl-NL" dirty="0" smtClean="0"/>
              <a:t> </a:t>
            </a:r>
            <a:r>
              <a:rPr lang="nl-NL" dirty="0" err="1" smtClean="0"/>
              <a:t>văn</a:t>
            </a:r>
            <a:r>
              <a:rPr lang="nl-NL" dirty="0" smtClean="0"/>
              <a:t> </a:t>
            </a:r>
            <a:r>
              <a:rPr lang="nl-NL" dirty="0" err="1" smtClean="0"/>
              <a:t>mở</a:t>
            </a:r>
            <a:r>
              <a:rPr lang="nl-NL" dirty="0" smtClean="0"/>
              <a:t> </a:t>
            </a:r>
            <a:r>
              <a:rPr lang="nl-NL" dirty="0" err="1" smtClean="0"/>
              <a:t>đầu</a:t>
            </a:r>
            <a:r>
              <a:rPr lang="nl-NL" dirty="0" smtClean="0"/>
              <a:t>) </a:t>
            </a:r>
            <a:r>
              <a:rPr lang="nl-NL" dirty="0" err="1" smtClean="0"/>
              <a:t>của</a:t>
            </a:r>
            <a:r>
              <a:rPr lang="nl-NL" dirty="0" smtClean="0"/>
              <a:t> tin </a:t>
            </a:r>
            <a:r>
              <a:rPr lang="nl-NL" dirty="0" err="1" smtClean="0"/>
              <a:t>phải</a:t>
            </a:r>
            <a:r>
              <a:rPr lang="nl-NL" dirty="0" smtClean="0"/>
              <a:t> </a:t>
            </a:r>
            <a:r>
              <a:rPr lang="nl-NL" dirty="0" err="1" smtClean="0"/>
              <a:t>có</a:t>
            </a:r>
            <a:r>
              <a:rPr lang="nl-NL" dirty="0" smtClean="0"/>
              <a:t> </a:t>
            </a:r>
            <a:r>
              <a:rPr lang="nl-NL" dirty="0" err="1" smtClean="0"/>
              <a:t>khả</a:t>
            </a:r>
            <a:r>
              <a:rPr lang="nl-NL" dirty="0" smtClean="0"/>
              <a:t> </a:t>
            </a:r>
            <a:r>
              <a:rPr lang="nl-NL" dirty="0" err="1" smtClean="0"/>
              <a:t>năng</a:t>
            </a:r>
            <a:r>
              <a:rPr lang="nl-NL" dirty="0" smtClean="0"/>
              <a:t> </a:t>
            </a:r>
            <a:r>
              <a:rPr lang="nl-NL" i="1" dirty="0" err="1" smtClean="0"/>
              <a:t>tóm</a:t>
            </a:r>
            <a:r>
              <a:rPr lang="nl-NL" i="1" dirty="0" smtClean="0"/>
              <a:t> </a:t>
            </a:r>
            <a:r>
              <a:rPr lang="nl-NL" i="1" dirty="0" err="1" smtClean="0"/>
              <a:t>tắt</a:t>
            </a:r>
            <a:r>
              <a:rPr lang="nl-NL" i="1" dirty="0" smtClean="0"/>
              <a:t> </a:t>
            </a:r>
            <a:r>
              <a:rPr lang="nl-NL" i="1" dirty="0" err="1" smtClean="0"/>
              <a:t>toàn</a:t>
            </a:r>
            <a:r>
              <a:rPr lang="nl-NL" i="1" dirty="0" smtClean="0"/>
              <a:t> </a:t>
            </a:r>
            <a:r>
              <a:rPr lang="nl-NL" i="1" dirty="0" err="1" smtClean="0"/>
              <a:t>bộ</a:t>
            </a:r>
            <a:r>
              <a:rPr lang="nl-NL" i="1" dirty="0" smtClean="0"/>
              <a:t> </a:t>
            </a:r>
            <a:r>
              <a:rPr lang="nl-NL" i="1" dirty="0" err="1" smtClean="0"/>
              <a:t>nội</a:t>
            </a:r>
            <a:r>
              <a:rPr lang="nl-NL" i="1" dirty="0" smtClean="0"/>
              <a:t> </a:t>
            </a:r>
            <a:r>
              <a:rPr lang="nl-NL" i="1" dirty="0" err="1" smtClean="0"/>
              <a:t>dung</a:t>
            </a:r>
            <a:r>
              <a:rPr lang="nl-NL" i="1" dirty="0" smtClean="0"/>
              <a:t> tin</a:t>
            </a:r>
            <a:r>
              <a:rPr lang="nl-NL" dirty="0" smtClean="0"/>
              <a:t>, </a:t>
            </a:r>
            <a:r>
              <a:rPr lang="nl-NL" dirty="0" err="1" smtClean="0"/>
              <a:t>phải</a:t>
            </a:r>
            <a:r>
              <a:rPr lang="nl-NL" dirty="0" smtClean="0"/>
              <a:t> </a:t>
            </a:r>
            <a:r>
              <a:rPr lang="nl-NL" i="1" dirty="0" err="1" smtClean="0"/>
              <a:t>thông</a:t>
            </a:r>
            <a:r>
              <a:rPr lang="nl-NL" i="1" dirty="0" smtClean="0"/>
              <a:t> </a:t>
            </a:r>
            <a:r>
              <a:rPr lang="nl-NL" i="1" dirty="0" err="1" smtClean="0"/>
              <a:t>báo</a:t>
            </a:r>
            <a:r>
              <a:rPr lang="nl-NL" i="1" dirty="0" smtClean="0"/>
              <a:t> </a:t>
            </a:r>
            <a:r>
              <a:rPr lang="nl-NL" i="1" dirty="0" err="1" smtClean="0"/>
              <a:t>ngay</a:t>
            </a:r>
            <a:r>
              <a:rPr lang="nl-NL" i="1" dirty="0" smtClean="0"/>
              <a:t> </a:t>
            </a:r>
            <a:r>
              <a:rPr lang="nl-NL" i="1" dirty="0" err="1" smtClean="0"/>
              <a:t>được</a:t>
            </a:r>
            <a:r>
              <a:rPr lang="nl-NL" i="1" dirty="0" smtClean="0"/>
              <a:t> </a:t>
            </a:r>
            <a:r>
              <a:rPr lang="nl-NL" i="1" dirty="0" err="1" smtClean="0"/>
              <a:t>điều</a:t>
            </a:r>
            <a:r>
              <a:rPr lang="nl-NL" i="1" dirty="0" smtClean="0"/>
              <a:t> </a:t>
            </a:r>
            <a:r>
              <a:rPr lang="nl-NL" i="1" dirty="0" err="1" smtClean="0"/>
              <a:t>quan</a:t>
            </a:r>
            <a:r>
              <a:rPr lang="nl-NL" i="1" dirty="0" smtClean="0"/>
              <a:t> </a:t>
            </a:r>
            <a:r>
              <a:rPr lang="nl-NL" i="1" dirty="0" err="1" smtClean="0"/>
              <a:t>trọng</a:t>
            </a:r>
            <a:r>
              <a:rPr lang="nl-NL" i="1" dirty="0" smtClean="0"/>
              <a:t> </a:t>
            </a:r>
            <a:r>
              <a:rPr lang="nl-NL" i="1" dirty="0" err="1" smtClean="0"/>
              <a:t>nhất</a:t>
            </a:r>
            <a:r>
              <a:rPr lang="nl-NL" i="1" dirty="0" smtClean="0"/>
              <a:t>, </a:t>
            </a:r>
            <a:r>
              <a:rPr lang="nl-NL" i="1" dirty="0" err="1" smtClean="0"/>
              <a:t>chủ</a:t>
            </a:r>
            <a:r>
              <a:rPr lang="nl-NL" i="1" dirty="0" smtClean="0"/>
              <a:t> </a:t>
            </a:r>
            <a:r>
              <a:rPr lang="nl-NL" i="1" dirty="0" err="1" smtClean="0"/>
              <a:t>yếu</a:t>
            </a:r>
            <a:r>
              <a:rPr lang="nl-NL" i="1" dirty="0" smtClean="0"/>
              <a:t> </a:t>
            </a:r>
            <a:r>
              <a:rPr lang="nl-NL" i="1" dirty="0" err="1" smtClean="0"/>
              <a:t>nhất</a:t>
            </a:r>
            <a:r>
              <a:rPr lang="nl-NL" i="1" dirty="0" smtClean="0"/>
              <a:t> </a:t>
            </a:r>
            <a:r>
              <a:rPr lang="nl-NL" i="1" dirty="0" err="1" smtClean="0"/>
              <a:t>của</a:t>
            </a:r>
            <a:r>
              <a:rPr lang="nl-NL" i="1" dirty="0" smtClean="0"/>
              <a:t> </a:t>
            </a:r>
            <a:r>
              <a:rPr lang="nl-NL" i="1" dirty="0" err="1" smtClean="0"/>
              <a:t>sự</a:t>
            </a:r>
            <a:r>
              <a:rPr lang="nl-NL" i="1" dirty="0" smtClean="0"/>
              <a:t> </a:t>
            </a:r>
            <a:r>
              <a:rPr lang="nl-NL" i="1" dirty="0" err="1" smtClean="0"/>
              <a:t>kiện</a:t>
            </a:r>
            <a:r>
              <a:rPr lang="nl-NL" i="1" dirty="0" smtClean="0"/>
              <a:t> </a:t>
            </a:r>
            <a:r>
              <a:rPr lang="nl-NL" i="1" dirty="0" err="1" smtClean="0"/>
              <a:t>mới</a:t>
            </a:r>
            <a:r>
              <a:rPr lang="nl-NL" dirty="0" smtClean="0"/>
              <a:t>. </a:t>
            </a:r>
          </a:p>
          <a:p>
            <a:pPr marL="342900" indent="-342900">
              <a:buFontTx/>
              <a:buChar char="-"/>
            </a:pPr>
            <a:r>
              <a:rPr lang="nl-NL" i="1" dirty="0" smtClean="0"/>
              <a:t>- </a:t>
            </a:r>
            <a:r>
              <a:rPr lang="nl-NL" i="1" dirty="0" err="1" smtClean="0"/>
              <a:t>Thân</a:t>
            </a:r>
            <a:r>
              <a:rPr lang="nl-NL" i="1" dirty="0" smtClean="0"/>
              <a:t> tin</a:t>
            </a:r>
            <a:r>
              <a:rPr lang="nl-NL" dirty="0" smtClean="0"/>
              <a:t> </a:t>
            </a:r>
            <a:r>
              <a:rPr lang="nl-NL" dirty="0" err="1" smtClean="0"/>
              <a:t>phải</a:t>
            </a:r>
            <a:r>
              <a:rPr lang="nl-NL" dirty="0" smtClean="0"/>
              <a:t> </a:t>
            </a:r>
            <a:r>
              <a:rPr lang="nl-NL" dirty="0" err="1" smtClean="0"/>
              <a:t>nêu</a:t>
            </a:r>
            <a:r>
              <a:rPr lang="nl-NL" dirty="0" smtClean="0"/>
              <a:t> </a:t>
            </a:r>
            <a:r>
              <a:rPr lang="nl-NL" dirty="0" err="1" smtClean="0"/>
              <a:t>lên</a:t>
            </a:r>
            <a:r>
              <a:rPr lang="nl-NL" dirty="0" smtClean="0"/>
              <a:t> </a:t>
            </a:r>
            <a:r>
              <a:rPr lang="nl-NL" dirty="0" err="1" smtClean="0"/>
              <a:t>được</a:t>
            </a:r>
            <a:r>
              <a:rPr lang="nl-NL" dirty="0" smtClean="0"/>
              <a:t> </a:t>
            </a:r>
            <a:r>
              <a:rPr lang="nl-NL" dirty="0" err="1" smtClean="0"/>
              <a:t>các</a:t>
            </a:r>
            <a:r>
              <a:rPr lang="nl-NL" dirty="0" smtClean="0"/>
              <a:t> </a:t>
            </a:r>
            <a:r>
              <a:rPr lang="nl-NL" dirty="0" err="1" smtClean="0"/>
              <a:t>chi</a:t>
            </a:r>
            <a:r>
              <a:rPr lang="nl-NL" dirty="0" smtClean="0"/>
              <a:t> </a:t>
            </a:r>
            <a:r>
              <a:rPr lang="nl-NL" dirty="0" err="1" smtClean="0"/>
              <a:t>tiết</a:t>
            </a:r>
            <a:r>
              <a:rPr lang="nl-NL" dirty="0" smtClean="0"/>
              <a:t>, </a:t>
            </a:r>
            <a:r>
              <a:rPr lang="nl-NL" dirty="0" err="1" smtClean="0"/>
              <a:t>số</a:t>
            </a:r>
            <a:r>
              <a:rPr lang="nl-NL" dirty="0" smtClean="0"/>
              <a:t> </a:t>
            </a:r>
            <a:r>
              <a:rPr lang="nl-NL" dirty="0" err="1" smtClean="0"/>
              <a:t>liệu</a:t>
            </a:r>
            <a:r>
              <a:rPr lang="nl-NL" dirty="0" smtClean="0"/>
              <a:t> </a:t>
            </a:r>
            <a:r>
              <a:rPr lang="nl-NL" dirty="0" err="1" smtClean="0"/>
              <a:t>bổ</a:t>
            </a:r>
            <a:r>
              <a:rPr lang="nl-NL" dirty="0" smtClean="0"/>
              <a:t> </a:t>
            </a:r>
            <a:r>
              <a:rPr lang="nl-NL" dirty="0" err="1" smtClean="0"/>
              <a:t>sung</a:t>
            </a:r>
            <a:r>
              <a:rPr lang="nl-NL" dirty="0" smtClean="0"/>
              <a:t> </a:t>
            </a:r>
            <a:r>
              <a:rPr lang="nl-NL" dirty="0" err="1" smtClean="0"/>
              <a:t>nhằm</a:t>
            </a:r>
            <a:r>
              <a:rPr lang="nl-NL" dirty="0" smtClean="0"/>
              <a:t> </a:t>
            </a:r>
            <a:r>
              <a:rPr lang="nl-NL" dirty="0" err="1" smtClean="0"/>
              <a:t>làm</a:t>
            </a:r>
            <a:r>
              <a:rPr lang="nl-NL" dirty="0" smtClean="0"/>
              <a:t> </a:t>
            </a:r>
            <a:r>
              <a:rPr lang="nl-NL" dirty="0" err="1" smtClean="0"/>
              <a:t>sáng</a:t>
            </a:r>
            <a:r>
              <a:rPr lang="nl-NL" dirty="0" smtClean="0"/>
              <a:t> </a:t>
            </a:r>
            <a:r>
              <a:rPr lang="nl-NL" dirty="0" err="1" smtClean="0"/>
              <a:t>tỏ</a:t>
            </a:r>
            <a:r>
              <a:rPr lang="nl-NL" dirty="0" smtClean="0"/>
              <a:t> </a:t>
            </a:r>
            <a:r>
              <a:rPr lang="nl-NL" dirty="0" err="1" smtClean="0"/>
              <a:t>những</a:t>
            </a:r>
            <a:r>
              <a:rPr lang="nl-NL" dirty="0" smtClean="0"/>
              <a:t> </a:t>
            </a:r>
            <a:r>
              <a:rPr lang="nl-NL" dirty="0" err="1" smtClean="0"/>
              <a:t>điều</a:t>
            </a:r>
            <a:r>
              <a:rPr lang="nl-NL" dirty="0" smtClean="0"/>
              <a:t> </a:t>
            </a:r>
            <a:r>
              <a:rPr lang="nl-NL" dirty="0" err="1" smtClean="0"/>
              <a:t>đã</a:t>
            </a:r>
            <a:r>
              <a:rPr lang="nl-NL" dirty="0" smtClean="0"/>
              <a:t> </a:t>
            </a:r>
            <a:r>
              <a:rPr lang="nl-NL" dirty="0" err="1" smtClean="0"/>
              <a:t>được</a:t>
            </a:r>
            <a:r>
              <a:rPr lang="nl-NL" dirty="0" smtClean="0"/>
              <a:t> </a:t>
            </a:r>
            <a:r>
              <a:rPr lang="nl-NL" dirty="0" err="1" smtClean="0"/>
              <a:t>nêu</a:t>
            </a:r>
            <a:r>
              <a:rPr lang="nl-NL" dirty="0" smtClean="0"/>
              <a:t> </a:t>
            </a:r>
            <a:r>
              <a:rPr lang="nl-NL" dirty="0" err="1" smtClean="0"/>
              <a:t>ở</a:t>
            </a:r>
            <a:r>
              <a:rPr lang="nl-NL" dirty="0" smtClean="0"/>
              <a:t> </a:t>
            </a:r>
            <a:r>
              <a:rPr lang="nl-NL" dirty="0" err="1" smtClean="0"/>
              <a:t>phần</a:t>
            </a:r>
            <a:r>
              <a:rPr lang="nl-NL" dirty="0" smtClean="0"/>
              <a:t> </a:t>
            </a:r>
            <a:r>
              <a:rPr lang="nl-NL" dirty="0" err="1" smtClean="0"/>
              <a:t>mào</a:t>
            </a:r>
            <a:r>
              <a:rPr lang="nl-NL" dirty="0" smtClean="0"/>
              <a:t> </a:t>
            </a:r>
            <a:r>
              <a:rPr lang="nl-NL" dirty="0" err="1" smtClean="0"/>
              <a:t>đầu</a:t>
            </a:r>
            <a:r>
              <a:rPr lang="nl-NL" dirty="0" smtClean="0"/>
              <a:t>.</a:t>
            </a:r>
            <a:endParaRPr lang="en-US" dirty="0" smtClean="0"/>
          </a:p>
          <a:p>
            <a:r>
              <a:rPr lang="nl-NL" dirty="0" smtClean="0"/>
              <a:t>- </a:t>
            </a:r>
            <a:r>
              <a:rPr lang="nl-NL" dirty="0" err="1" smtClean="0"/>
              <a:t>Thể</a:t>
            </a:r>
            <a:r>
              <a:rPr lang="nl-NL" dirty="0" smtClean="0"/>
              <a:t> </a:t>
            </a:r>
            <a:r>
              <a:rPr lang="nl-NL" dirty="0" err="1" smtClean="0"/>
              <a:t>loại</a:t>
            </a:r>
            <a:r>
              <a:rPr lang="nl-NL" dirty="0" smtClean="0"/>
              <a:t> Tin </a:t>
            </a:r>
            <a:r>
              <a:rPr lang="nl-NL" dirty="0" err="1" smtClean="0"/>
              <a:t>thường</a:t>
            </a:r>
            <a:r>
              <a:rPr lang="nl-NL" dirty="0" smtClean="0"/>
              <a:t> </a:t>
            </a:r>
            <a:r>
              <a:rPr lang="nl-NL" i="1" dirty="0" err="1" smtClean="0"/>
              <a:t>không</a:t>
            </a:r>
            <a:r>
              <a:rPr lang="nl-NL" i="1" dirty="0" smtClean="0"/>
              <a:t> </a:t>
            </a:r>
            <a:r>
              <a:rPr lang="nl-NL" i="1" dirty="0" err="1" smtClean="0"/>
              <a:t>có</a:t>
            </a:r>
            <a:r>
              <a:rPr lang="nl-NL" i="1" dirty="0" smtClean="0"/>
              <a:t> </a:t>
            </a:r>
            <a:r>
              <a:rPr lang="nl-NL" i="1" dirty="0" err="1" smtClean="0"/>
              <a:t>phần</a:t>
            </a:r>
            <a:r>
              <a:rPr lang="nl-NL" i="1" dirty="0" smtClean="0"/>
              <a:t> </a:t>
            </a:r>
            <a:r>
              <a:rPr lang="nl-NL" i="1" dirty="0" err="1" smtClean="0"/>
              <a:t>kết</a:t>
            </a:r>
            <a:r>
              <a:rPr lang="nl-NL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DB48F-20FA-4869-A692-EFD789795E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1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1" dirty="0" err="1" smtClean="0"/>
              <a:t>Không</a:t>
            </a:r>
            <a:r>
              <a:rPr lang="en-US" i="1" dirty="0" smtClean="0"/>
              <a:t> </a:t>
            </a:r>
            <a:r>
              <a:rPr lang="en-US" i="1" dirty="0" err="1" smtClean="0"/>
              <a:t>làm</a:t>
            </a:r>
            <a:r>
              <a:rPr lang="en-US" i="1" dirty="0" smtClean="0"/>
              <a:t> </a:t>
            </a:r>
            <a:r>
              <a:rPr lang="en-US" i="1" dirty="0" err="1" smtClean="0"/>
              <a:t>dàn</a:t>
            </a:r>
            <a:r>
              <a:rPr lang="en-US" i="1" dirty="0" smtClean="0"/>
              <a:t> </a:t>
            </a:r>
            <a:r>
              <a:rPr lang="en-US" i="1" dirty="0" err="1" smtClean="0"/>
              <a:t>ý</a:t>
            </a:r>
            <a:r>
              <a:rPr lang="en-US" i="1" dirty="0" smtClean="0"/>
              <a:t> </a:t>
            </a:r>
            <a:r>
              <a:rPr lang="en-US" i="1" dirty="0" err="1" smtClean="0"/>
              <a:t>theo</a:t>
            </a:r>
            <a:r>
              <a:rPr lang="en-US" i="1" dirty="0" smtClean="0"/>
              <a:t> </a:t>
            </a:r>
            <a:r>
              <a:rPr lang="en-US" i="1" dirty="0" err="1" smtClean="0"/>
              <a:t>kiểu</a:t>
            </a:r>
            <a:r>
              <a:rPr lang="en-US" i="1" dirty="0" smtClean="0"/>
              <a:t> </a:t>
            </a:r>
            <a:r>
              <a:rPr lang="en-US" i="1" dirty="0" err="1" smtClean="0"/>
              <a:t>bao</a:t>
            </a:r>
            <a:r>
              <a:rPr lang="en-US" i="1" dirty="0" smtClean="0"/>
              <a:t> </a:t>
            </a:r>
            <a:r>
              <a:rPr lang="en-US" i="1" dirty="0" err="1" smtClean="0"/>
              <a:t>gồm</a:t>
            </a:r>
            <a:r>
              <a:rPr lang="en-US" i="1" dirty="0" smtClean="0"/>
              <a:t> </a:t>
            </a:r>
            <a:r>
              <a:rPr lang="en-US" i="1" dirty="0" err="1" smtClean="0"/>
              <a:t>mở</a:t>
            </a:r>
            <a:r>
              <a:rPr lang="en-US" i="1" dirty="0" smtClean="0"/>
              <a:t> </a:t>
            </a:r>
            <a:r>
              <a:rPr lang="en-US" i="1" dirty="0" err="1" smtClean="0"/>
              <a:t>đầu</a:t>
            </a:r>
            <a:r>
              <a:rPr lang="en-US" i="1" dirty="0" smtClean="0"/>
              <a:t>, </a:t>
            </a:r>
            <a:r>
              <a:rPr lang="en-US" i="1" dirty="0" err="1" smtClean="0"/>
              <a:t>thân</a:t>
            </a:r>
            <a:r>
              <a:rPr lang="en-US" i="1" dirty="0" smtClean="0"/>
              <a:t> </a:t>
            </a:r>
            <a:r>
              <a:rPr lang="en-US" i="1" dirty="0" err="1" smtClean="0"/>
              <a:t>bài</a:t>
            </a:r>
            <a:r>
              <a:rPr lang="en-US" i="1" dirty="0" smtClean="0"/>
              <a:t>, </a:t>
            </a:r>
            <a:r>
              <a:rPr lang="en-US" i="1" dirty="0" err="1" smtClean="0"/>
              <a:t>kết</a:t>
            </a:r>
            <a:r>
              <a:rPr lang="en-US" i="1" dirty="0" smtClean="0"/>
              <a:t> </a:t>
            </a:r>
            <a:r>
              <a:rPr lang="en-US" i="1" dirty="0" err="1" smtClean="0"/>
              <a:t>luận</a:t>
            </a:r>
            <a:r>
              <a:rPr lang="en-US" dirty="0" smtClean="0"/>
              <a:t>,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tin,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điệp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"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" </a:t>
            </a:r>
            <a:r>
              <a:rPr lang="en-US" dirty="0" err="1" smtClean="0"/>
              <a:t>và</a:t>
            </a:r>
            <a:r>
              <a:rPr lang="en-US" dirty="0" smtClean="0"/>
              <a:t> "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".</a:t>
            </a:r>
          </a:p>
          <a:p>
            <a:pPr lvl="0"/>
            <a:r>
              <a:rPr lang="en-US" i="1" dirty="0" smtClean="0"/>
              <a:t>* </a:t>
            </a:r>
            <a:r>
              <a:rPr lang="en-US" i="1" dirty="0" err="1" smtClean="0"/>
              <a:t>Mỗi</a:t>
            </a:r>
            <a:r>
              <a:rPr lang="en-US" i="1" dirty="0" smtClean="0"/>
              <a:t> </a:t>
            </a:r>
            <a:r>
              <a:rPr lang="en-US" i="1" dirty="0" err="1" smtClean="0"/>
              <a:t>đoạn</a:t>
            </a:r>
            <a:r>
              <a:rPr lang="en-US" i="1" dirty="0" smtClean="0"/>
              <a:t> </a:t>
            </a:r>
            <a:r>
              <a:rPr lang="en-US" i="1" dirty="0" err="1" smtClean="0"/>
              <a:t>một</a:t>
            </a:r>
            <a:r>
              <a:rPr lang="en-US" i="1" dirty="0" smtClean="0"/>
              <a:t> </a:t>
            </a:r>
            <a:r>
              <a:rPr lang="en-US" i="1" dirty="0" err="1" smtClean="0"/>
              <a:t>ý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kiên</a:t>
            </a:r>
            <a:r>
              <a:rPr lang="en-US" dirty="0" smtClean="0"/>
              <a:t> </a:t>
            </a:r>
            <a:r>
              <a:rPr lang="en-US" dirty="0" err="1" smtClean="0"/>
              <a:t>nhẫn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ý</a:t>
            </a:r>
            <a:r>
              <a:rPr lang="en-US" dirty="0" smtClean="0"/>
              <a:t>,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.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ý</a:t>
            </a:r>
            <a:r>
              <a:rPr lang="en-US" dirty="0" smtClean="0"/>
              <a:t>.</a:t>
            </a:r>
          </a:p>
          <a:p>
            <a:pPr lvl="0"/>
            <a:r>
              <a:rPr lang="en-US" i="1" dirty="0" smtClean="0"/>
              <a:t>* </a:t>
            </a:r>
            <a:r>
              <a:rPr lang="en-US" i="1" dirty="0" err="1" smtClean="0"/>
              <a:t>Liên</a:t>
            </a:r>
            <a:r>
              <a:rPr lang="en-US" i="1" dirty="0" smtClean="0"/>
              <a:t> </a:t>
            </a:r>
            <a:r>
              <a:rPr lang="en-US" i="1" dirty="0" err="1" smtClean="0"/>
              <a:t>kết</a:t>
            </a:r>
            <a:r>
              <a:rPr lang="en-US" i="1" dirty="0" smtClean="0"/>
              <a:t> </a:t>
            </a:r>
            <a:r>
              <a:rPr lang="en-US" i="1" dirty="0" err="1" smtClean="0"/>
              <a:t>giữa</a:t>
            </a:r>
            <a:r>
              <a:rPr lang="en-US" i="1" dirty="0" smtClean="0"/>
              <a:t> </a:t>
            </a:r>
            <a:r>
              <a:rPr lang="en-US" i="1" dirty="0" err="1" smtClean="0"/>
              <a:t>các</a:t>
            </a:r>
            <a:r>
              <a:rPr lang="en-US" i="1" dirty="0" smtClean="0"/>
              <a:t> </a:t>
            </a:r>
            <a:r>
              <a:rPr lang="en-US" i="1" dirty="0" err="1" smtClean="0"/>
              <a:t>đoạn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chia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DB48F-20FA-4869-A692-EFD789795E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9"/>
            <a:ext cx="7772400" cy="1102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8AFD-0CA4-43BE-A96C-8B790E23E138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880B-0D46-4384-8C0F-213561767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F3A71-C3ED-491A-9053-DD595987ECC8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66FD-BEBD-4242-97BE-839FA6264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103620" cy="43891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8811-69FC-4A6E-8E04-BF772216029E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8CF3-7641-4B88-9E01-E116AC992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9"/>
            <a:ext cx="7772400" cy="1102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AC2B3-BC99-4BD7-BA88-93315BE47784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AE96-7D8D-49A2-8E81-1BB03ADD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45B4-7B63-4743-B8F9-76FE993BA2E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A3FA-5DB1-4F86-83A2-094C823F1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4" y="3305414"/>
            <a:ext cx="7772400" cy="1021556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4" y="2180273"/>
            <a:ext cx="7772400" cy="1125141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73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14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1719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292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865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438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4011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584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E822-92B5-4089-82F4-830A8397C3B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4712-40C9-49E4-9A04-A51BC4EAF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0510" cy="3394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291" y="1200150"/>
            <a:ext cx="4080510" cy="3394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726E-DF30-4065-B549-411848BA6034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5F2C-82DB-47EF-BEB7-26FF4E1D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573"/>
            <a:ext cx="4040505" cy="47934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1" indent="0">
              <a:buNone/>
              <a:defRPr sz="900" b="1"/>
            </a:lvl2pPr>
            <a:lvl3pPr marL="411462" indent="0">
              <a:buNone/>
              <a:defRPr sz="800" b="1"/>
            </a:lvl3pPr>
            <a:lvl4pPr marL="617193" indent="0">
              <a:buNone/>
              <a:defRPr sz="800" b="1"/>
            </a:lvl4pPr>
            <a:lvl5pPr marL="822924" indent="0">
              <a:buNone/>
              <a:defRPr sz="800" b="1"/>
            </a:lvl5pPr>
            <a:lvl6pPr marL="1028656" indent="0">
              <a:buNone/>
              <a:defRPr sz="800" b="1"/>
            </a:lvl6pPr>
            <a:lvl7pPr marL="1234386" indent="0">
              <a:buNone/>
              <a:defRPr sz="800" b="1"/>
            </a:lvl7pPr>
            <a:lvl8pPr marL="1440118" indent="0">
              <a:buNone/>
              <a:defRPr sz="800" b="1"/>
            </a:lvl8pPr>
            <a:lvl9pPr marL="1645848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0918"/>
            <a:ext cx="4040505" cy="2963942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6" y="1151573"/>
            <a:ext cx="4041934" cy="47934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1" indent="0">
              <a:buNone/>
              <a:defRPr sz="900" b="1"/>
            </a:lvl2pPr>
            <a:lvl3pPr marL="411462" indent="0">
              <a:buNone/>
              <a:defRPr sz="800" b="1"/>
            </a:lvl3pPr>
            <a:lvl4pPr marL="617193" indent="0">
              <a:buNone/>
              <a:defRPr sz="800" b="1"/>
            </a:lvl4pPr>
            <a:lvl5pPr marL="822924" indent="0">
              <a:buNone/>
              <a:defRPr sz="800" b="1"/>
            </a:lvl5pPr>
            <a:lvl6pPr marL="1028656" indent="0">
              <a:buNone/>
              <a:defRPr sz="800" b="1"/>
            </a:lvl6pPr>
            <a:lvl7pPr marL="1234386" indent="0">
              <a:buNone/>
              <a:defRPr sz="800" b="1"/>
            </a:lvl7pPr>
            <a:lvl8pPr marL="1440118" indent="0">
              <a:buNone/>
              <a:defRPr sz="800" b="1"/>
            </a:lvl8pPr>
            <a:lvl9pPr marL="1645848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6" y="1630918"/>
            <a:ext cx="4041934" cy="2963942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B925-7FD4-4675-8573-87040B0196D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5664-7E8E-43AA-9EA6-F735A08F8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6F22-3142-407B-B4FA-CFFF0AB1FD49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1258-A05E-48C1-B657-45D363F0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1909" y="4894660"/>
            <a:ext cx="7851836" cy="119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1910" y="4894660"/>
            <a:ext cx="5387433" cy="180047"/>
          </a:xfrm>
          <a:prstGeom prst="rect">
            <a:avLst/>
          </a:prstGeom>
          <a:noFill/>
        </p:spPr>
        <p:txBody>
          <a:bodyPr wrap="none" lIns="41146" tIns="20573" rIns="41146" bIns="20573">
            <a:spAutoFit/>
          </a:bodyPr>
          <a:lstStyle/>
          <a:p>
            <a:pPr>
              <a:defRPr/>
            </a:pPr>
            <a:r>
              <a:rPr lang="en-US" sz="900" b="1" spc="9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Gill Sans" pitchFamily="124" charset="0"/>
              </a:rPr>
              <a:t>Buoc</a:t>
            </a:r>
            <a:r>
              <a:rPr lang="en-US" sz="900" b="1" spc="9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Gill Sans" pitchFamily="124" charset="0"/>
              </a:rPr>
              <a:t> </a:t>
            </a:r>
            <a:r>
              <a:rPr lang="en-US" sz="900" b="1" spc="9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Gill Sans" pitchFamily="124" charset="0"/>
              </a:rPr>
              <a:t>Nhay</a:t>
            </a:r>
            <a:r>
              <a:rPr lang="en-US" sz="900" b="1" spc="9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Gill Sans" pitchFamily="124" charset="0"/>
              </a:rPr>
              <a:t> Xi Tin 2011 </a:t>
            </a:r>
            <a:r>
              <a:rPr lang="en-US" sz="900" spc="9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Gill Sans" pitchFamily="124" charset="0"/>
              </a:rPr>
              <a:t>I Copyright ©Milestone Communications . All Right Reserved</a:t>
            </a:r>
          </a:p>
        </p:txBody>
      </p:sp>
      <p:pic>
        <p:nvPicPr>
          <p:cNvPr id="4" name="Picture 2" descr="C:\Users\Billionaire\Desktop\logo milestone 2009 - xa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745" y="4773217"/>
            <a:ext cx="1151634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028"/>
            <a:ext cx="3008233" cy="87153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2" y="205026"/>
            <a:ext cx="5112068" cy="4389834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564"/>
            <a:ext cx="3008233" cy="3518297"/>
          </a:xfrm>
        </p:spPr>
        <p:txBody>
          <a:bodyPr/>
          <a:lstStyle>
            <a:lvl1pPr marL="0" indent="0">
              <a:buNone/>
              <a:defRPr sz="600"/>
            </a:lvl1pPr>
            <a:lvl2pPr marL="205731" indent="0">
              <a:buNone/>
              <a:defRPr sz="500"/>
            </a:lvl2pPr>
            <a:lvl3pPr marL="411462" indent="0">
              <a:buNone/>
              <a:defRPr sz="500"/>
            </a:lvl3pPr>
            <a:lvl4pPr marL="617193" indent="0">
              <a:buNone/>
              <a:defRPr sz="400"/>
            </a:lvl4pPr>
            <a:lvl5pPr marL="822924" indent="0">
              <a:buNone/>
              <a:defRPr sz="400"/>
            </a:lvl5pPr>
            <a:lvl6pPr marL="1028656" indent="0">
              <a:buNone/>
              <a:defRPr sz="400"/>
            </a:lvl6pPr>
            <a:lvl7pPr marL="1234386" indent="0">
              <a:buNone/>
              <a:defRPr sz="400"/>
            </a:lvl7pPr>
            <a:lvl8pPr marL="1440118" indent="0">
              <a:buNone/>
              <a:defRPr sz="400"/>
            </a:lvl8pPr>
            <a:lvl9pPr marL="1645848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C991-17F0-48A5-9D9B-DA5362A4FA27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29BA-DEE4-4ADA-A08A-673E02965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538E-F0A8-41C0-B870-A5E18B630F21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28FB-3002-44A8-94BE-E073E9CD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7" y="3600453"/>
            <a:ext cx="5486400" cy="425053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7" y="45934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05731" indent="0">
              <a:buNone/>
              <a:defRPr sz="1300"/>
            </a:lvl2pPr>
            <a:lvl3pPr marL="411462" indent="0">
              <a:buNone/>
              <a:defRPr sz="1100"/>
            </a:lvl3pPr>
            <a:lvl4pPr marL="617193" indent="0">
              <a:buNone/>
              <a:defRPr sz="900"/>
            </a:lvl4pPr>
            <a:lvl5pPr marL="822924" indent="0">
              <a:buNone/>
              <a:defRPr sz="900"/>
            </a:lvl5pPr>
            <a:lvl6pPr marL="1028656" indent="0">
              <a:buNone/>
              <a:defRPr sz="900"/>
            </a:lvl6pPr>
            <a:lvl7pPr marL="1234386" indent="0">
              <a:buNone/>
              <a:defRPr sz="900"/>
            </a:lvl7pPr>
            <a:lvl8pPr marL="1440118" indent="0">
              <a:buNone/>
              <a:defRPr sz="900"/>
            </a:lvl8pPr>
            <a:lvl9pPr marL="1645848" indent="0">
              <a:buNone/>
              <a:defRPr sz="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7" y="4025506"/>
            <a:ext cx="5486400" cy="603647"/>
          </a:xfrm>
        </p:spPr>
        <p:txBody>
          <a:bodyPr/>
          <a:lstStyle>
            <a:lvl1pPr marL="0" indent="0">
              <a:buNone/>
              <a:defRPr sz="600"/>
            </a:lvl1pPr>
            <a:lvl2pPr marL="205731" indent="0">
              <a:buNone/>
              <a:defRPr sz="500"/>
            </a:lvl2pPr>
            <a:lvl3pPr marL="411462" indent="0">
              <a:buNone/>
              <a:defRPr sz="500"/>
            </a:lvl3pPr>
            <a:lvl4pPr marL="617193" indent="0">
              <a:buNone/>
              <a:defRPr sz="400"/>
            </a:lvl4pPr>
            <a:lvl5pPr marL="822924" indent="0">
              <a:buNone/>
              <a:defRPr sz="400"/>
            </a:lvl5pPr>
            <a:lvl6pPr marL="1028656" indent="0">
              <a:buNone/>
              <a:defRPr sz="400"/>
            </a:lvl6pPr>
            <a:lvl7pPr marL="1234386" indent="0">
              <a:buNone/>
              <a:defRPr sz="400"/>
            </a:lvl7pPr>
            <a:lvl8pPr marL="1440118" indent="0">
              <a:buNone/>
              <a:defRPr sz="400"/>
            </a:lvl8pPr>
            <a:lvl9pPr marL="1645848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A926-C034-4AC7-B02E-DC4A8EDCEDE1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8373-B42B-4AA5-85E8-9CF527C51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7AA7-84A4-4D51-AC6E-104ECFF6A102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CB13E-AF83-49CF-B4E8-E4548E9BE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103620" cy="43891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34B7-89D7-458B-841C-2743DF68FD0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D9CE-A7E5-400A-8B61-DE241EF15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61"/>
            <a:ext cx="7772400" cy="1102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1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7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96D5-6E03-431E-975C-9C4B8C901C5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1E41-2A52-49DB-BBA0-E59B01BF0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5A87C-1F52-421D-B2A2-1E996B2BD5A3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5BC1-E85B-464A-80DE-7DC02E37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4" y="3305457"/>
            <a:ext cx="7772400" cy="1021556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4" y="2180315"/>
            <a:ext cx="7772400" cy="1125141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054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108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1621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162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702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243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3782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323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B5BE-7BF6-4923-BC09-AC2DA125026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A1B1-9E8C-4F7E-887A-1497A88A1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9" y="1200150"/>
            <a:ext cx="4080510" cy="339471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342" y="1200150"/>
            <a:ext cx="4080510" cy="3394710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955E-176B-4DA0-B06A-CC63D8F5C5C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5208-C746-4ADB-9716-AACE13B95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573"/>
            <a:ext cx="4040505" cy="479346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05405" indent="0">
              <a:buNone/>
              <a:defRPr sz="1000" b="1"/>
            </a:lvl2pPr>
            <a:lvl3pPr marL="410810" indent="0">
              <a:buNone/>
              <a:defRPr sz="900" b="1"/>
            </a:lvl3pPr>
            <a:lvl4pPr marL="616215" indent="0">
              <a:buNone/>
              <a:defRPr sz="800" b="1"/>
            </a:lvl4pPr>
            <a:lvl5pPr marL="821621" indent="0">
              <a:buNone/>
              <a:defRPr sz="800" b="1"/>
            </a:lvl5pPr>
            <a:lvl6pPr marL="1027023" indent="0">
              <a:buNone/>
              <a:defRPr sz="800" b="1"/>
            </a:lvl6pPr>
            <a:lvl7pPr marL="1232430" indent="0">
              <a:buNone/>
              <a:defRPr sz="800" b="1"/>
            </a:lvl7pPr>
            <a:lvl8pPr marL="1437828" indent="0">
              <a:buNone/>
              <a:defRPr sz="800" b="1"/>
            </a:lvl8pPr>
            <a:lvl9pPr marL="164323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0918"/>
            <a:ext cx="4040505" cy="296394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6" y="1151573"/>
            <a:ext cx="4041934" cy="479346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05405" indent="0">
              <a:buNone/>
              <a:defRPr sz="1000" b="1"/>
            </a:lvl2pPr>
            <a:lvl3pPr marL="410810" indent="0">
              <a:buNone/>
              <a:defRPr sz="900" b="1"/>
            </a:lvl3pPr>
            <a:lvl4pPr marL="616215" indent="0">
              <a:buNone/>
              <a:defRPr sz="800" b="1"/>
            </a:lvl4pPr>
            <a:lvl5pPr marL="821621" indent="0">
              <a:buNone/>
              <a:defRPr sz="800" b="1"/>
            </a:lvl5pPr>
            <a:lvl6pPr marL="1027023" indent="0">
              <a:buNone/>
              <a:defRPr sz="800" b="1"/>
            </a:lvl6pPr>
            <a:lvl7pPr marL="1232430" indent="0">
              <a:buNone/>
              <a:defRPr sz="800" b="1"/>
            </a:lvl7pPr>
            <a:lvl8pPr marL="1437828" indent="0">
              <a:buNone/>
              <a:defRPr sz="800" b="1"/>
            </a:lvl8pPr>
            <a:lvl9pPr marL="164323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6" y="1630918"/>
            <a:ext cx="4041934" cy="296394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068B-96A4-4F14-BCE7-DC83FF6FEF0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6254-63B1-49BD-9983-14319F1C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2FBC-6891-41DA-898C-030B12778832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B01C-B7D5-4E9E-8A84-87711F33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1909" y="4894660"/>
            <a:ext cx="7851836" cy="119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1910" y="4929188"/>
            <a:ext cx="7714878" cy="195434"/>
          </a:xfrm>
          <a:prstGeom prst="rect">
            <a:avLst/>
          </a:prstGeom>
          <a:noFill/>
        </p:spPr>
        <p:txBody>
          <a:bodyPr lIns="41097" tIns="20572" rIns="41097" bIns="20572">
            <a:spAutoFit/>
          </a:bodyPr>
          <a:lstStyle/>
          <a:p>
            <a:pPr>
              <a:defRPr/>
            </a:pPr>
            <a:r>
              <a:rPr lang="en-US" sz="1000" b="1" spc="9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sym typeface="Gill Sans" pitchFamily="124" charset="0"/>
              </a:rPr>
              <a:t>MISS UNIVERSITY VIETNAM 2012 </a:t>
            </a:r>
            <a:r>
              <a:rPr lang="en-US" sz="1000" spc="9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sym typeface="Gill Sans" pitchFamily="124" charset="0"/>
              </a:rPr>
              <a:t>I Copyright ©Milestone Communications . All Right Reserved</a:t>
            </a:r>
          </a:p>
        </p:txBody>
      </p:sp>
      <p:pic>
        <p:nvPicPr>
          <p:cNvPr id="4" name="Picture 2" descr="C:\Users\Billionaire\Desktop\logo milestone 2009 - xa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745" y="4773217"/>
            <a:ext cx="1151634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4" y="3305414"/>
            <a:ext cx="7772400" cy="1021556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4" y="2180277"/>
            <a:ext cx="7772400" cy="1125141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7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14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1717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29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86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4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4007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58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8020-1FD7-495E-B566-58D6CF3A10D9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ABAC-5CE6-43AE-A1DE-38FE649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910" y="4929188"/>
            <a:ext cx="7714878" cy="195434"/>
          </a:xfrm>
          <a:prstGeom prst="rect">
            <a:avLst/>
          </a:prstGeom>
          <a:noFill/>
        </p:spPr>
        <p:txBody>
          <a:bodyPr lIns="41097" tIns="20572" rIns="41097" bIns="20572">
            <a:spAutoFit/>
          </a:bodyPr>
          <a:lstStyle/>
          <a:p>
            <a:pPr>
              <a:defRPr/>
            </a:pPr>
            <a:r>
              <a:rPr lang="en-US" sz="1000" b="1" spc="9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sym typeface="Gill Sans" pitchFamily="124" charset="0"/>
              </a:rPr>
              <a:t>MISS UNIVERSITY VIETNAM 2012 </a:t>
            </a:r>
            <a:r>
              <a:rPr lang="en-US" sz="1000" spc="9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sym typeface="Gill Sans" pitchFamily="124" charset="0"/>
              </a:rPr>
              <a:t>I Copyright ©Milestone Communications . All Right Reserved</a:t>
            </a:r>
          </a:p>
        </p:txBody>
      </p:sp>
      <p:pic>
        <p:nvPicPr>
          <p:cNvPr id="3" name="Picture 7" descr="C:\Users\Billionaire\Desktop\logo milestone 2009 - xa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745" y="4773217"/>
            <a:ext cx="1151634" cy="2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-22628" y="4906566"/>
            <a:ext cx="794115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E92A-1341-40CC-8AC5-29C4CD815A6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1138-45B9-4122-A13D-9CA10A80B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028"/>
            <a:ext cx="300823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05026"/>
            <a:ext cx="5112068" cy="4389834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564"/>
            <a:ext cx="3008233" cy="3518297"/>
          </a:xfrm>
        </p:spPr>
        <p:txBody>
          <a:bodyPr/>
          <a:lstStyle>
            <a:lvl1pPr marL="0" indent="0">
              <a:buNone/>
              <a:defRPr sz="600"/>
            </a:lvl1pPr>
            <a:lvl2pPr marL="205405" indent="0">
              <a:buNone/>
              <a:defRPr sz="500"/>
            </a:lvl2pPr>
            <a:lvl3pPr marL="410810" indent="0">
              <a:buNone/>
              <a:defRPr sz="500"/>
            </a:lvl3pPr>
            <a:lvl4pPr marL="616215" indent="0">
              <a:buNone/>
              <a:defRPr sz="500"/>
            </a:lvl4pPr>
            <a:lvl5pPr marL="821621" indent="0">
              <a:buNone/>
              <a:defRPr sz="500"/>
            </a:lvl5pPr>
            <a:lvl6pPr marL="1027023" indent="0">
              <a:buNone/>
              <a:defRPr sz="500"/>
            </a:lvl6pPr>
            <a:lvl7pPr marL="1232430" indent="0">
              <a:buNone/>
              <a:defRPr sz="500"/>
            </a:lvl7pPr>
            <a:lvl8pPr marL="1437828" indent="0">
              <a:buNone/>
              <a:defRPr sz="500"/>
            </a:lvl8pPr>
            <a:lvl9pPr marL="164323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9EF0-36A5-49BF-B5FE-59A7BF3C3A6A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35D34-2C6D-482A-82D8-415D06C5E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7" y="3600453"/>
            <a:ext cx="5486400" cy="425053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7" y="45934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05405" indent="0">
              <a:buNone/>
              <a:defRPr sz="1300"/>
            </a:lvl2pPr>
            <a:lvl3pPr marL="410810" indent="0">
              <a:buNone/>
              <a:defRPr sz="1200"/>
            </a:lvl3pPr>
            <a:lvl4pPr marL="616215" indent="0">
              <a:buNone/>
              <a:defRPr sz="1000"/>
            </a:lvl4pPr>
            <a:lvl5pPr marL="821621" indent="0">
              <a:buNone/>
              <a:defRPr sz="1000"/>
            </a:lvl5pPr>
            <a:lvl6pPr marL="1027023" indent="0">
              <a:buNone/>
              <a:defRPr sz="1000"/>
            </a:lvl6pPr>
            <a:lvl7pPr marL="1232430" indent="0">
              <a:buNone/>
              <a:defRPr sz="1000"/>
            </a:lvl7pPr>
            <a:lvl8pPr marL="1437828" indent="0">
              <a:buNone/>
              <a:defRPr sz="1000"/>
            </a:lvl8pPr>
            <a:lvl9pPr marL="164323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7" y="4025506"/>
            <a:ext cx="5486400" cy="603647"/>
          </a:xfrm>
        </p:spPr>
        <p:txBody>
          <a:bodyPr/>
          <a:lstStyle>
            <a:lvl1pPr marL="0" indent="0">
              <a:buNone/>
              <a:defRPr sz="600"/>
            </a:lvl1pPr>
            <a:lvl2pPr marL="205405" indent="0">
              <a:buNone/>
              <a:defRPr sz="500"/>
            </a:lvl2pPr>
            <a:lvl3pPr marL="410810" indent="0">
              <a:buNone/>
              <a:defRPr sz="500"/>
            </a:lvl3pPr>
            <a:lvl4pPr marL="616215" indent="0">
              <a:buNone/>
              <a:defRPr sz="500"/>
            </a:lvl4pPr>
            <a:lvl5pPr marL="821621" indent="0">
              <a:buNone/>
              <a:defRPr sz="500"/>
            </a:lvl5pPr>
            <a:lvl6pPr marL="1027023" indent="0">
              <a:buNone/>
              <a:defRPr sz="500"/>
            </a:lvl6pPr>
            <a:lvl7pPr marL="1232430" indent="0">
              <a:buNone/>
              <a:defRPr sz="500"/>
            </a:lvl7pPr>
            <a:lvl8pPr marL="1437828" indent="0">
              <a:buNone/>
              <a:defRPr sz="500"/>
            </a:lvl8pPr>
            <a:lvl9pPr marL="1643230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D00-27A1-4B25-8ADE-EBBD7ECB0012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F99C-5C4E-456C-BADE-CB3449102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5363-4EC7-4A87-83D0-C8C4528D0E2D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6D74-AEB2-4394-A182-9C0EED68A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"/>
            <a:ext cx="2057400" cy="43891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"/>
            <a:ext cx="6103620" cy="43891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B6D2-E3D9-43ED-A7CB-A77FC5BB7F42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0FBF-32A5-4094-9D73-7B10460A2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D5EB-87B0-4EB8-87E8-A3C5D22D270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8AD8F33-D37E-4CFE-A94F-05D018F6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0920-34B1-4C80-B1BC-6C1E1921AEB7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40093E88-8806-4AE5-A748-7AA47BBC2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0FC6-1B9D-47EA-80C3-383A95C3293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F84AFD06-EC68-4E3A-AAB9-DD05D72D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CB53-8405-4E48-9FAE-7DA23BB76A43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6BF90C2A-5C11-4E61-ACB4-F17BF440E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0510" cy="3394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291" y="1200150"/>
            <a:ext cx="4080510" cy="3394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BED8-1302-4696-8E47-4D772736A1D7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6730-F9B5-4354-80D7-1C834C03A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7BDBB-FA36-409C-A3D9-D5E4A74601B0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4F804991-AE37-44FA-AE90-C7782EAC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734B-D165-4947-A0E4-5F9C66E23F43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843BA23-9175-4D51-A349-15DFDD71F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7425-63B7-4C7E-816E-17C348229FCA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49AB8B84-6319-4CF0-ADBF-245903E0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B7EF-D635-44E2-9E07-03B821C9CA5D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19A97304-FEA2-4444-AEAA-EBBD88CEB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DBB2-260F-4368-8C2B-2D197AE58040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842C8E92-993F-4A63-A59D-247A3C5DE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E038-FFE8-40B1-B39E-6A345BDA116B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DDA1D5F6-6E13-45A9-8920-B9CB4A3A5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07DA-908C-499B-B44C-C5BB23B390FD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90CC18FE-916E-44A0-BD11-6C928AE9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4140-58AD-4057-9EE3-1BCED184695C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C7E28C9A-E679-4FA9-B5E8-82BE4E9B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9245-8C53-440F-A6C3-DB870B80474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607EDAAD-E9F1-4DED-9242-5BD68219A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1B2F-CCA8-49EF-8971-3560E208C4EB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8636CFC2-7D54-4399-A4E1-EAA1B48F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573"/>
            <a:ext cx="4040505" cy="47934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25" indent="0">
              <a:buNone/>
              <a:defRPr sz="900" b="1"/>
            </a:lvl2pPr>
            <a:lvl3pPr marL="411450" indent="0">
              <a:buNone/>
              <a:defRPr sz="800" b="1"/>
            </a:lvl3pPr>
            <a:lvl4pPr marL="617175" indent="0">
              <a:buNone/>
              <a:defRPr sz="800" b="1"/>
            </a:lvl4pPr>
            <a:lvl5pPr marL="822900" indent="0">
              <a:buNone/>
              <a:defRPr sz="800" b="1"/>
            </a:lvl5pPr>
            <a:lvl6pPr marL="1028625" indent="0">
              <a:buNone/>
              <a:defRPr sz="800" b="1"/>
            </a:lvl6pPr>
            <a:lvl7pPr marL="1234350" indent="0">
              <a:buNone/>
              <a:defRPr sz="800" b="1"/>
            </a:lvl7pPr>
            <a:lvl8pPr marL="1440076" indent="0">
              <a:buNone/>
              <a:defRPr sz="800" b="1"/>
            </a:lvl8pPr>
            <a:lvl9pPr marL="1645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0918"/>
            <a:ext cx="4040505" cy="2963942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6" y="1151573"/>
            <a:ext cx="4041934" cy="47934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25" indent="0">
              <a:buNone/>
              <a:defRPr sz="900" b="1"/>
            </a:lvl2pPr>
            <a:lvl3pPr marL="411450" indent="0">
              <a:buNone/>
              <a:defRPr sz="800" b="1"/>
            </a:lvl3pPr>
            <a:lvl4pPr marL="617175" indent="0">
              <a:buNone/>
              <a:defRPr sz="800" b="1"/>
            </a:lvl4pPr>
            <a:lvl5pPr marL="822900" indent="0">
              <a:buNone/>
              <a:defRPr sz="800" b="1"/>
            </a:lvl5pPr>
            <a:lvl6pPr marL="1028625" indent="0">
              <a:buNone/>
              <a:defRPr sz="800" b="1"/>
            </a:lvl6pPr>
            <a:lvl7pPr marL="1234350" indent="0">
              <a:buNone/>
              <a:defRPr sz="800" b="1"/>
            </a:lvl7pPr>
            <a:lvl8pPr marL="1440076" indent="0">
              <a:buNone/>
              <a:defRPr sz="800" b="1"/>
            </a:lvl8pPr>
            <a:lvl9pPr marL="1645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6" y="1630918"/>
            <a:ext cx="4041934" cy="2963942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109D-ADEA-4759-9AED-461E77BD125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6C51-B73C-4A01-BAA9-DC81F5E40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6FF-9923-4BD5-88D2-BC7F9AFC3200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70E85B6B-2EA9-458F-B41B-BFA1B5109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AA42-A6F9-42BA-9D69-68ADF0AFE002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29D63755-8AC7-430A-8CA1-B25AEACCD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C45E-2E3D-4558-89D7-7222A7A1B46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ED49BD77-62C2-420B-98B3-50E2D22A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DD0A-E961-4341-B014-B622F03F92B0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524B409-4CE6-4495-A0DC-0A771E1BC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0892-3FA1-4C06-81F5-4CEF91490FB3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791B3E6B-8392-40AE-8B70-4BC1F947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D24E-AF47-4A32-854B-29E535B965E1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64D4F673-0E75-49C6-940B-ACAC8F39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5FE7-78CD-4ACD-A9D8-6F74E546A64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ED091DE9-07CD-4DC3-9650-E3E911635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E6F9-E283-42BA-9756-ADDACA66061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96570B0B-D903-4F04-A58C-55D5C452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FE021F3A-7771-4567-ABBD-EE5E1BBA09C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BD9E05A9-4A6F-47CC-9D16-E2CFEC45C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F639-0202-4C33-8DE5-362340BC4520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FB2F-C672-45B6-AB77-22DBBF57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941C3C80-7CB3-4C3D-AFD3-65C68C4C7C50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BCAA62C6-83E1-4510-A94C-47C4E5F03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DF07597D-9FEA-4A19-8875-03507ABE53EC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C12108C-9153-4CC9-82BB-F2C72CC04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8AE155FC-00DD-403E-961A-754EE656A49E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2B23CC7D-81BD-4702-A54F-0EA46C50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65439E24-22FD-4403-93B7-62E90897B27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A50C59D6-060C-4D5F-BC65-FF986420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E34B6D48-61F6-4C37-913C-34E4DB8CEE4B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419898A4-11D9-4DA4-950E-19AC87A8E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1E53D9D2-B4F3-4F82-A786-DDD86990A53C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572A594B-2202-43D2-9B3F-49F65A5AC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418CF943-1C1A-46C1-9C83-7CCC92F8A92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6083058C-6E21-4169-BB3C-83E4BDB8A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8F7EE247-A95D-4544-AAAB-EBEE80124744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D1B530C9-05D5-4493-B58B-8E6A518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2A941473-AB22-4A93-9DF1-28EFE465635B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BF44FEE2-08EB-471C-87A0-75A81ABE9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98D4F4C3-72B5-4AFD-B200-68F18E808A6C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55A42AE5-F115-45A1-93DA-F1FDF1B5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B76C-6D74-451C-AE38-F71695837691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0F14-E815-429C-A964-990501E0D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A062DDE8-832D-402D-9C65-239ADC09C2C8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1DB5D7F-5BCD-447D-82A7-B55F54EEA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847CFB40-939A-4E6A-AE83-B8CBE81D41E1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50BCB43D-5982-4C4E-A1E4-12509C08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B9DC9D34-B1EA-4E29-B18A-FF44B3C52CD3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225D0587-8BE6-4622-BB60-879EF3AA9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F0C6B93-44D0-4ED7-8003-6B2027E9926C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29C40C0C-DDCE-4E27-AEC1-26954C24B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E9A0DBAE-626D-4CD3-AC48-0B258CA4ECE8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846A3101-0CD6-4540-BB29-C5E5EDEE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4857750"/>
            <a:ext cx="75433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1683" y="4857750"/>
            <a:ext cx="5135078" cy="192370"/>
          </a:xfrm>
          <a:prstGeom prst="rect">
            <a:avLst/>
          </a:prstGeom>
          <a:noFill/>
        </p:spPr>
        <p:txBody>
          <a:bodyPr wrap="none" lIns="68589" tIns="34295" rIns="68589" bIns="3429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spc="2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sym typeface="Gill Sans" pitchFamily="124" charset="0"/>
              </a:rPr>
              <a:t>YO! Star Camp Event 2011 </a:t>
            </a:r>
            <a:r>
              <a:rPr lang="en-US" sz="800" spc="2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sym typeface="Gill Sans" pitchFamily="124" charset="0"/>
              </a:rPr>
              <a:t>I Copyright ©Milestone. All Right Reserved</a:t>
            </a:r>
          </a:p>
        </p:txBody>
      </p:sp>
      <p:pic>
        <p:nvPicPr>
          <p:cNvPr id="4" name="Picture 2" descr="C:\Users\Billionaire\Desktop\logo milestone 2009 - xa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03" y="4711304"/>
            <a:ext cx="1263583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99C1476A-BB79-4E55-B03A-2A110EA58BC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A3B9D041-EE89-484C-9D71-103F780CD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A5352ECC-4060-4FEE-9C8C-CB1B9D29FB2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E9AAA424-CC7F-4D1D-9FBC-7AFD8CC4A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0F971BAF-4934-4563-9EEB-063A63EAFDC4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95D33E87-72BB-4E7C-AE00-0AD0F43B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2E6F8C75-C651-4874-95BE-883ECE9C6BED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pitchFamily="124" charset="0"/>
              </a:defRPr>
            </a:lvl1pPr>
          </a:lstStyle>
          <a:p>
            <a:pPr>
              <a:defRPr/>
            </a:pPr>
            <a:fld id="{BA0FC32B-FEAC-4D1F-83F2-F623D61B1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028"/>
            <a:ext cx="3008233" cy="87153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2" y="205026"/>
            <a:ext cx="5112068" cy="4389834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564"/>
            <a:ext cx="3008233" cy="3518297"/>
          </a:xfrm>
        </p:spPr>
        <p:txBody>
          <a:bodyPr/>
          <a:lstStyle>
            <a:lvl1pPr marL="0" indent="0">
              <a:buNone/>
              <a:defRPr sz="600"/>
            </a:lvl1pPr>
            <a:lvl2pPr marL="205725" indent="0">
              <a:buNone/>
              <a:defRPr sz="500"/>
            </a:lvl2pPr>
            <a:lvl3pPr marL="411450" indent="0">
              <a:buNone/>
              <a:defRPr sz="500"/>
            </a:lvl3pPr>
            <a:lvl4pPr marL="617175" indent="0">
              <a:buNone/>
              <a:defRPr sz="400"/>
            </a:lvl4pPr>
            <a:lvl5pPr marL="822900" indent="0">
              <a:buNone/>
              <a:defRPr sz="400"/>
            </a:lvl5pPr>
            <a:lvl6pPr marL="1028625" indent="0">
              <a:buNone/>
              <a:defRPr sz="400"/>
            </a:lvl6pPr>
            <a:lvl7pPr marL="1234350" indent="0">
              <a:buNone/>
              <a:defRPr sz="400"/>
            </a:lvl7pPr>
            <a:lvl8pPr marL="1440076" indent="0">
              <a:buNone/>
              <a:defRPr sz="400"/>
            </a:lvl8pPr>
            <a:lvl9pPr marL="164580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2DC0-DED7-4249-8921-6B00936A15CC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E2F6-625C-4C1C-B7C2-DE3C079BD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7" y="3600453"/>
            <a:ext cx="5486400" cy="425053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7" y="45934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05725" indent="0">
              <a:buNone/>
              <a:defRPr sz="1300"/>
            </a:lvl2pPr>
            <a:lvl3pPr marL="411450" indent="0">
              <a:buNone/>
              <a:defRPr sz="1100"/>
            </a:lvl3pPr>
            <a:lvl4pPr marL="617175" indent="0">
              <a:buNone/>
              <a:defRPr sz="900"/>
            </a:lvl4pPr>
            <a:lvl5pPr marL="822900" indent="0">
              <a:buNone/>
              <a:defRPr sz="900"/>
            </a:lvl5pPr>
            <a:lvl6pPr marL="1028625" indent="0">
              <a:buNone/>
              <a:defRPr sz="900"/>
            </a:lvl6pPr>
            <a:lvl7pPr marL="1234350" indent="0">
              <a:buNone/>
              <a:defRPr sz="900"/>
            </a:lvl7pPr>
            <a:lvl8pPr marL="1440076" indent="0">
              <a:buNone/>
              <a:defRPr sz="900"/>
            </a:lvl8pPr>
            <a:lvl9pPr marL="1645800" indent="0">
              <a:buNone/>
              <a:defRPr sz="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7" y="4025506"/>
            <a:ext cx="5486400" cy="603647"/>
          </a:xfrm>
        </p:spPr>
        <p:txBody>
          <a:bodyPr/>
          <a:lstStyle>
            <a:lvl1pPr marL="0" indent="0">
              <a:buNone/>
              <a:defRPr sz="600"/>
            </a:lvl1pPr>
            <a:lvl2pPr marL="205725" indent="0">
              <a:buNone/>
              <a:defRPr sz="500"/>
            </a:lvl2pPr>
            <a:lvl3pPr marL="411450" indent="0">
              <a:buNone/>
              <a:defRPr sz="500"/>
            </a:lvl3pPr>
            <a:lvl4pPr marL="617175" indent="0">
              <a:buNone/>
              <a:defRPr sz="400"/>
            </a:lvl4pPr>
            <a:lvl5pPr marL="822900" indent="0">
              <a:buNone/>
              <a:defRPr sz="400"/>
            </a:lvl5pPr>
            <a:lvl6pPr marL="1028625" indent="0">
              <a:buNone/>
              <a:defRPr sz="400"/>
            </a:lvl6pPr>
            <a:lvl7pPr marL="1234350" indent="0">
              <a:buNone/>
              <a:defRPr sz="400"/>
            </a:lvl7pPr>
            <a:lvl8pPr marL="1440076" indent="0">
              <a:buNone/>
              <a:defRPr sz="400"/>
            </a:lvl8pPr>
            <a:lvl9pPr marL="164580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956F-E24A-4B9F-90E2-D8DDDA658635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49EB-BB6C-4F71-9FBB-03032EFB2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6" tIns="20573" rIns="41146" bIns="20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6" tIns="20573" rIns="41146" bIns="20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4767263"/>
            <a:ext cx="2134156" cy="273844"/>
          </a:xfrm>
          <a:prstGeom prst="rect">
            <a:avLst/>
          </a:prstGeom>
        </p:spPr>
        <p:txBody>
          <a:bodyPr vert="horz" lIns="41146" tIns="20573" rIns="41146" bIns="20573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fld id="{458B2435-872C-4430-B34D-0DB13FD64997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41146" tIns="20573" rIns="41146" bIns="20573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25" y="4767263"/>
            <a:ext cx="2134156" cy="273844"/>
          </a:xfrm>
          <a:prstGeom prst="rect">
            <a:avLst/>
          </a:prstGeom>
        </p:spPr>
        <p:txBody>
          <a:bodyPr vert="horz" lIns="41146" tIns="20573" rIns="41146" bIns="20573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fld id="{72AB592C-DADC-4760-9377-ED7B08269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91" r:id="rId7"/>
    <p:sldLayoutId id="2147485053" r:id="rId8"/>
    <p:sldLayoutId id="2147485054" r:id="rId9"/>
    <p:sldLayoutId id="2147485055" r:id="rId10"/>
    <p:sldLayoutId id="214748505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10821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2pPr>
      <a:lvl3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3pPr>
      <a:lvl4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4pPr>
      <a:lvl5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5pPr>
      <a:lvl6pPr marL="342946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6pPr>
      <a:lvl7pPr marL="685891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7pPr>
      <a:lvl8pPr marL="1028837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8pPr>
      <a:lvl9pPr marL="1371783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9pPr>
    </p:titleStyle>
    <p:bodyStyle>
      <a:lvl1pPr marL="153611" indent="-153611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419" indent="-127414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3228" indent="-102407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9233" indent="-102407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5239" indent="-102407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488" indent="-102863" algn="l" defTabSz="41145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12" indent="-102863" algn="l" defTabSz="41145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2937" indent="-102863" algn="l" defTabSz="41145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660" indent="-102863" algn="l" defTabSz="41145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25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50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175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00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25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350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76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00" algn="l" defTabSz="41145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6" tIns="20573" rIns="41146" bIns="20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6" tIns="20573" rIns="41146" bIns="20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4767263"/>
            <a:ext cx="2134156" cy="273844"/>
          </a:xfrm>
          <a:prstGeom prst="rect">
            <a:avLst/>
          </a:prstGeom>
        </p:spPr>
        <p:txBody>
          <a:bodyPr vert="horz" lIns="41146" tIns="20573" rIns="41146" bIns="20573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fld id="{EB2D0900-6B73-41FA-9669-F3585B9A699D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41146" tIns="20573" rIns="41146" bIns="20573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25" y="4767263"/>
            <a:ext cx="2134156" cy="273844"/>
          </a:xfrm>
          <a:prstGeom prst="rect">
            <a:avLst/>
          </a:prstGeom>
        </p:spPr>
        <p:txBody>
          <a:bodyPr vert="horz" lIns="41146" tIns="20573" rIns="41146" bIns="20573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fld id="{6E5075D8-1B66-48D7-AEBD-5D69AE7EA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92" r:id="rId7"/>
    <p:sldLayoutId id="2147485063" r:id="rId8"/>
    <p:sldLayoutId id="2147485064" r:id="rId9"/>
    <p:sldLayoutId id="2147485065" r:id="rId10"/>
    <p:sldLayoutId id="2147485066" r:id="rId11"/>
  </p:sldLayoutIdLst>
  <p:txStyles>
    <p:titleStyle>
      <a:lvl1pPr algn="ctr" defTabSz="410821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2pPr>
      <a:lvl3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3pPr>
      <a:lvl4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4pPr>
      <a:lvl5pPr algn="ctr" defTabSz="410821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5pPr>
      <a:lvl6pPr marL="342946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6pPr>
      <a:lvl7pPr marL="685891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7pPr>
      <a:lvl8pPr marL="1028837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8pPr>
      <a:lvl9pPr marL="1371783" algn="ctr" defTabSz="410821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9pPr>
    </p:titleStyle>
    <p:bodyStyle>
      <a:lvl1pPr marL="153611" indent="-153611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419" indent="-127414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3228" indent="-102407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9233" indent="-102407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5239" indent="-102407" algn="l" defTabSz="41082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21" indent="-102866" algn="l" defTabSz="41146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52" indent="-102866" algn="l" defTabSz="41146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2983" indent="-102866" algn="l" defTabSz="41146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14" indent="-102866" algn="l" defTabSz="41146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1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62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193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4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56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386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18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48" algn="l" defTabSz="41146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7" tIns="20572" rIns="41097" bIns="2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7" tIns="20572" rIns="41097" bIns="2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4767263"/>
            <a:ext cx="2134156" cy="273844"/>
          </a:xfrm>
          <a:prstGeom prst="rect">
            <a:avLst/>
          </a:prstGeom>
        </p:spPr>
        <p:txBody>
          <a:bodyPr vert="horz" lIns="41097" tIns="20572" rIns="41097" bIns="20572" rtlCol="0" anchor="ctr"/>
          <a:lstStyle>
            <a:lvl1pPr algn="l">
              <a:defRPr sz="500">
                <a:solidFill>
                  <a:prstClr val="black">
                    <a:tint val="75000"/>
                  </a:prst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fld id="{2C08CCF0-D67F-4DF6-B643-1EF56A242C7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41097" tIns="20572" rIns="41097" bIns="20572" rtlCol="0" anchor="ctr"/>
          <a:lstStyle>
            <a:lvl1pPr algn="ctr">
              <a:defRPr sz="500">
                <a:solidFill>
                  <a:prstClr val="black">
                    <a:tint val="75000"/>
                  </a:prst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25" y="4767263"/>
            <a:ext cx="2134156" cy="273844"/>
          </a:xfrm>
          <a:prstGeom prst="rect">
            <a:avLst/>
          </a:prstGeom>
        </p:spPr>
        <p:txBody>
          <a:bodyPr vert="horz" lIns="41097" tIns="20572" rIns="41097" bIns="20572" rtlCol="0" anchor="ctr"/>
          <a:lstStyle>
            <a:lvl1pPr algn="r">
              <a:defRPr sz="500">
                <a:solidFill>
                  <a:prstClr val="black">
                    <a:tint val="75000"/>
                  </a:prstClr>
                </a:solidFill>
                <a:latin typeface="Gill Sans" pitchFamily="124" charset="0"/>
                <a:sym typeface="Gill Sans" pitchFamily="124" charset="0"/>
              </a:defRPr>
            </a:lvl1pPr>
          </a:lstStyle>
          <a:p>
            <a:pPr>
              <a:defRPr/>
            </a:pPr>
            <a:fld id="{28BCB217-05C8-4A35-8F7D-C00190264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93" r:id="rId7"/>
    <p:sldLayoutId id="2147485094" r:id="rId8"/>
    <p:sldLayoutId id="2147485095" r:id="rId9"/>
    <p:sldLayoutId id="2147485073" r:id="rId10"/>
    <p:sldLayoutId id="2147485074" r:id="rId11"/>
    <p:sldLayoutId id="2147485075" r:id="rId12"/>
    <p:sldLayoutId id="214748507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5pPr>
      <a:lvl6pPr marL="205405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6pPr>
      <a:lvl7pPr marL="41081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7pPr>
      <a:lvl8pPr marL="616215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8pPr>
      <a:lvl9pPr marL="821621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9pPr>
    </p:titleStyle>
    <p:bodyStyle>
      <a:lvl1pPr marL="153611" indent="-1536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419" indent="-12741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3228" indent="-1024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8043" indent="-1024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24048" indent="-1024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129709" indent="-102701" algn="l" defTabSz="41081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5088" indent="-102701" algn="l" defTabSz="41081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0528" indent="-102701" algn="l" defTabSz="41081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5898" indent="-102701" algn="l" defTabSz="41081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05405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10810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16215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21621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27023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32430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437828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230" algn="l" defTabSz="41081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  <a:sym typeface="Gill Sans" pitchFamily="124" charset="0"/>
              </a:defRPr>
            </a:lvl1pPr>
          </a:lstStyle>
          <a:p>
            <a:pPr>
              <a:defRPr/>
            </a:pPr>
            <a:fld id="{FFB5940F-BB6F-4A73-80D7-45F055616F7A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  <a:sym typeface="Gill Sans" pitchFamily="124" charset="0"/>
              </a:defRPr>
            </a:lvl1pPr>
          </a:lstStyle>
          <a:p>
            <a:pPr>
              <a:defRPr/>
            </a:pPr>
            <a:fld id="{7EF45729-C5BE-41E4-BBC6-EBB6FBCBD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6" r:id="rId1"/>
    <p:sldLayoutId id="2147485097" r:id="rId2"/>
    <p:sldLayoutId id="2147485098" r:id="rId3"/>
    <p:sldLayoutId id="2147485099" r:id="rId4"/>
    <p:sldLayoutId id="2147485100" r:id="rId5"/>
    <p:sldLayoutId id="2147485101" r:id="rId6"/>
    <p:sldLayoutId id="2147485102" r:id="rId7"/>
    <p:sldLayoutId id="2147485103" r:id="rId8"/>
    <p:sldLayoutId id="2147485104" r:id="rId9"/>
    <p:sldLayoutId id="2147485105" r:id="rId10"/>
    <p:sldLayoutId id="21474851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  <a:sym typeface="Gill Sans" pitchFamily="124" charset="0"/>
              </a:defRPr>
            </a:lvl1pPr>
          </a:lstStyle>
          <a:p>
            <a:pPr>
              <a:defRPr/>
            </a:pPr>
            <a:fld id="{355E0EFD-EF60-4F0E-B15F-3780669844C6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3844"/>
          </a:xfrm>
          <a:prstGeom prst="rect">
            <a:avLst/>
          </a:prstGeom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anose="020B0604020202020204" pitchFamily="34" charset="0"/>
                <a:sym typeface="Gill Sans" pitchFamily="124" charset="0"/>
              </a:defRPr>
            </a:lvl1pPr>
          </a:lstStyle>
          <a:p>
            <a:pPr>
              <a:defRPr/>
            </a:pPr>
            <a:fld id="{8AFE7431-E0DD-44F8-A0EC-A2A93F28F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320" y="205979"/>
            <a:ext cx="617261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sym typeface="Gill Sans" pitchFamily="124" charset="0"/>
              </a:defRPr>
            </a:lvl1pPr>
          </a:lstStyle>
          <a:p>
            <a:pPr>
              <a:defRPr/>
            </a:pPr>
            <a:fld id="{8A5E2709-648A-4236-99D7-6DC9A902538D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sym typeface="Gill Sans" pitchFamily="124" charset="0"/>
              </a:defRPr>
            </a:lvl1pPr>
          </a:lstStyle>
          <a:p>
            <a:pPr>
              <a:defRPr/>
            </a:pPr>
            <a:fld id="{1BF1D68A-1248-4331-A0FC-ABED52FBD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BG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64396" y="0"/>
            <a:ext cx="267960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9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83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209" indent="-2572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87" indent="-2143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64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10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56" indent="-17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01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147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93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319" y="205979"/>
            <a:ext cx="8229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19" y="1200151"/>
            <a:ext cx="8229362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20" y="4767263"/>
            <a:ext cx="2132965" cy="27503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sym typeface="Gill Sans" pitchFamily="124" charset="0"/>
              </a:defRPr>
            </a:lvl1pPr>
          </a:lstStyle>
          <a:p>
            <a:pPr>
              <a:defRPr/>
            </a:pPr>
            <a:fld id="{EC63EBA7-6A32-42E8-9413-E6667CBAB3CF}" type="datetimeFigureOut">
              <a:rPr lang="en-US"/>
              <a:pPr>
                <a:defRPr/>
              </a:pPr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23" y="4767263"/>
            <a:ext cx="2896354" cy="27503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sym typeface="Gill Sans" pitchFamily="12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717" y="4767263"/>
            <a:ext cx="2132964" cy="27503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sym typeface="Gill Sans" pitchFamily="124" charset="0"/>
              </a:defRPr>
            </a:lvl1pPr>
          </a:lstStyle>
          <a:p>
            <a:pPr>
              <a:defRPr/>
            </a:pPr>
            <a:fld id="{271B6CC6-845C-496C-B345-1A8CC86FC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txStyles>
    <p:titleStyle>
      <a:lvl1pPr algn="ctr" defTabSz="91333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3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3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3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3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42946" algn="ctr" defTabSz="9133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85891" algn="ctr" defTabSz="9133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028837" algn="ctr" defTabSz="9133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71783" algn="ctr" defTabSz="9133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755" indent="-341755" algn="l" defTabSz="91333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9" indent="-284598" algn="l" defTabSz="91333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7440" algn="l" defTabSz="91333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23" indent="-227440" algn="l" defTabSz="91333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4" indent="-227440" algn="l" defTabSz="91333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0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hyperlink" Target="file://localhost/University/tin%20bai/Cac%20dang%20tin.docx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45.jpe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University/tin%20bai/Bai%20phan%20anh.doc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University/tin%20bai/Cau%20truc%20tin.docx" TargetMode="Externa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7201585" y="4869657"/>
            <a:ext cx="1942416" cy="273844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914400" rtl="0" eaLnBrk="1" latinLnBrk="0" hangingPunct="1">
              <a:defRPr sz="1800" kern="1200" cap="all" baseline="0">
                <a:solidFill>
                  <a:srgbClr val="3CA9E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F2D605"/>
                </a:solidFill>
                <a:latin typeface="Century Gothic" panose="020B0502020202020204" pitchFamily="34" charset="0"/>
                <a:sym typeface="Gill Sans" pitchFamily="124" charset="0"/>
              </a:rPr>
              <a:t>Thứ</a:t>
            </a:r>
            <a:r>
              <a:rPr lang="en-US" sz="1100" dirty="0" smtClean="0">
                <a:solidFill>
                  <a:srgbClr val="F2D605"/>
                </a:solidFill>
                <a:latin typeface="Century Gothic" panose="020B0502020202020204" pitchFamily="34" charset="0"/>
                <a:sym typeface="Gill Sans" pitchFamily="124" charset="0"/>
              </a:rPr>
              <a:t> HAI, </a:t>
            </a:r>
            <a:r>
              <a:rPr lang="en-US" sz="1100" dirty="0" err="1" smtClean="0">
                <a:solidFill>
                  <a:srgbClr val="F2D605"/>
                </a:solidFill>
                <a:latin typeface="Century Gothic" panose="020B0502020202020204" pitchFamily="34" charset="0"/>
                <a:sym typeface="Gill Sans" pitchFamily="124" charset="0"/>
              </a:rPr>
              <a:t>ngày</a:t>
            </a:r>
            <a:r>
              <a:rPr lang="en-US" sz="1100" dirty="0" smtClean="0">
                <a:solidFill>
                  <a:srgbClr val="F2D605"/>
                </a:solidFill>
                <a:latin typeface="Century Gothic" panose="020B0502020202020204" pitchFamily="34" charset="0"/>
                <a:sym typeface="Gill Sans" pitchFamily="124" charset="0"/>
              </a:rPr>
              <a:t> 5/08/2013</a:t>
            </a:r>
            <a:endParaRPr lang="en-CA" sz="1100" dirty="0">
              <a:solidFill>
                <a:srgbClr val="F2D605"/>
              </a:solidFill>
              <a:latin typeface="Century Gothic" panose="020B0502020202020204" pitchFamily="34" charset="0"/>
              <a:sym typeface="Gill Sans" pitchFamily="124" charset="0"/>
            </a:endParaRPr>
          </a:p>
        </p:txBody>
      </p:sp>
      <p:sp>
        <p:nvSpPr>
          <p:cNvPr id="83973" name="Rectangle 1"/>
          <p:cNvSpPr>
            <a:spLocks noChangeArrowheads="1"/>
          </p:cNvSpPr>
          <p:nvPr/>
        </p:nvSpPr>
        <p:spPr bwMode="auto">
          <a:xfrm>
            <a:off x="3733800" y="2419350"/>
            <a:ext cx="6254791" cy="7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9" tIns="34295" rIns="68589" bIns="34295">
            <a:spAutoFit/>
          </a:bodyPr>
          <a:lstStyle/>
          <a:p>
            <a:r>
              <a:rPr lang="en-US" sz="2000" b="1" dirty="0" smtClean="0">
                <a:solidFill>
                  <a:srgbClr val="F2D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KỸ NĂNG VIẾT</a:t>
            </a:r>
          </a:p>
          <a:p>
            <a:r>
              <a:rPr lang="en-US" sz="2700" b="1" dirty="0" smtClean="0">
                <a:solidFill>
                  <a:srgbClr val="F2D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TIN, BÀI, THÔNG CÁO BÁO CHÍ</a:t>
            </a:r>
            <a:endParaRPr lang="en-US" sz="2700" b="1" dirty="0">
              <a:solidFill>
                <a:srgbClr val="F2D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450">
            <a:off x="436564" y="548390"/>
            <a:ext cx="3133759" cy="241249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Milestone\Teaching\Images\1305598950_tec-website-doanh-nghi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3887">
            <a:off x="986448" y="3157192"/>
            <a:ext cx="2809910" cy="187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3"/>
            <a:ext cx="5052908" cy="1332583"/>
            <a:chOff x="467550" y="5146438"/>
            <a:chExt cx="7739256" cy="1531583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901167" y="3569903"/>
              <a:ext cx="933904" cy="5282331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215592" y="5921018"/>
              <a:ext cx="4270481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2. 3. VIÊN KIM CƯƠNG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pic>
        <p:nvPicPr>
          <p:cNvPr id="8" name="Picture 2" descr="E:\Milestone\Teaching\Images\Small-Business-Market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9385">
            <a:off x="176420" y="1330167"/>
            <a:ext cx="2693969" cy="206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15142" y="1276350"/>
            <a:ext cx="3600258" cy="32855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phẩm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mở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đầu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bằng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tương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đối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tiếp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tục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tăng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dần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mức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độ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và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tầm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thường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đặt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ở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gần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đầu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phẩm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just"/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1235">
            <a:off x="2646508" y="1472640"/>
            <a:ext cx="18034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3"/>
            <a:ext cx="5052908" cy="1332583"/>
            <a:chOff x="467550" y="5146438"/>
            <a:chExt cx="7739256" cy="1531583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901167" y="3569903"/>
              <a:ext cx="933904" cy="5282331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547717" y="5921018"/>
              <a:ext cx="3606227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2. 4. ĐỒNG HỒ CÁT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800" y="819150"/>
            <a:ext cx="3371658" cy="371641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just"/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Mô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này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cho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thấy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chi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tiết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đặt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ở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phần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đầu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phần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cuối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tác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phẩm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chi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tiết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khác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bố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trí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theo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trình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tự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Cambria"/>
                <a:cs typeface="Cambria"/>
              </a:rPr>
              <a:t>giảm</a:t>
            </a:r>
            <a:r>
              <a:rPr lang="nl-NL" sz="20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Cambria"/>
                <a:cs typeface="Cambria"/>
              </a:rPr>
              <a:t>dần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mức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độ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từ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trên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xuống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rồi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lại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Cambria"/>
                <a:cs typeface="Cambria"/>
              </a:rPr>
              <a:t>tăng</a:t>
            </a:r>
            <a:r>
              <a:rPr lang="nl-NL" sz="20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chemeClr val="bg1"/>
                </a:solidFill>
                <a:latin typeface="Cambria"/>
                <a:cs typeface="Cambria"/>
              </a:rPr>
              <a:t>dần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độ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lên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cho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đến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cuối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bài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kết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thúc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bằng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một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chi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tiết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khả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năng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gây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ấn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Cambria"/>
                <a:cs typeface="Cambria"/>
              </a:rPr>
              <a:t>tượng</a:t>
            </a:r>
            <a:r>
              <a:rPr lang="nl-NL" sz="2000" dirty="0">
                <a:solidFill>
                  <a:schemeClr val="bg1"/>
                </a:solidFill>
                <a:latin typeface="Cambria"/>
                <a:cs typeface="Cambria"/>
              </a:rPr>
              <a:t> cao</a:t>
            </a:r>
            <a:r>
              <a:rPr lang="nl-NL" sz="2000" dirty="0">
                <a:latin typeface="Cambria"/>
                <a:cs typeface="Cambria"/>
              </a:rPr>
              <a:t>. </a:t>
            </a:r>
            <a:endParaRPr lang="en-US" sz="2000" dirty="0">
              <a:latin typeface="Cambria"/>
              <a:cs typeface="Cambria"/>
            </a:endParaRPr>
          </a:p>
          <a:p>
            <a:pPr algn="just"/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3608">
            <a:off x="375961" y="1635737"/>
            <a:ext cx="2142974" cy="2521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4089">
            <a:off x="2604546" y="2128641"/>
            <a:ext cx="2136773" cy="26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2"/>
            <a:ext cx="5593103" cy="1343708"/>
            <a:chOff x="467550" y="5146438"/>
            <a:chExt cx="7956503" cy="1544369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933892" y="3297108"/>
              <a:ext cx="914880" cy="5872518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2277622" y="5921018"/>
              <a:ext cx="6146431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2. 5. THEO TRÌNH TỰ THỜI GIAN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pic>
        <p:nvPicPr>
          <p:cNvPr id="8" name="Picture 2" descr="E:\Milestone\Teaching\Images\Small-Business-Market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385">
            <a:off x="404967" y="1215936"/>
            <a:ext cx="2693969" cy="206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Milestone\Teaching\Images\batt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7374">
            <a:off x="2838488" y="1396826"/>
            <a:ext cx="2217153" cy="179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15142" y="1276350"/>
            <a:ext cx="3371658" cy="254686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just"/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Đây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là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lối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kết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cấu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truyền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thống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đó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phẩm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chí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trình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bày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theo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trình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tự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thời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gian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từ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quá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khứ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hiện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tại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just"/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49921"/>
            <a:ext cx="2667000" cy="1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3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3"/>
            <a:ext cx="5052908" cy="1332583"/>
            <a:chOff x="467550" y="5146438"/>
            <a:chExt cx="7739256" cy="1531583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901167" y="3569903"/>
              <a:ext cx="933904" cy="5282331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2648302" y="5921018"/>
              <a:ext cx="5405066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2. 6. NGUYÊN TẮC BÓC HÀNH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15142" y="1276350"/>
            <a:ext cx="3371658" cy="397802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just"/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Thường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áp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dụng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cho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thể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loại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Bình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luận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Chuyên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luận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Ký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chính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luận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…</a:t>
            </a:r>
            <a:r>
              <a:rPr lang="en-US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</a:p>
          <a:p>
            <a:pPr algn="just"/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Quá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trình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phân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tích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lý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giải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sẽ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thực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hiện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giống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như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khi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bóc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một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củ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hành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-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từ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những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lớp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vỏ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bên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ngoài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(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chưa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lắm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cuối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bài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viết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thì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hạt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nhân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vấn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đề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(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)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mới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làm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sáng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tỏ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.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just">
              <a:buFont typeface="Wingdings" pitchFamily="2" charset="2"/>
              <a:buChar char="q"/>
            </a:pPr>
            <a:endParaRPr lang="en-US" dirty="0">
              <a:solidFill>
                <a:srgbClr val="FFC000"/>
              </a:solidFill>
              <a:latin typeface="Cambria" pitchFamily="18" charset="0"/>
            </a:endParaRPr>
          </a:p>
          <a:p>
            <a:pPr algn="just"/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6774">
            <a:off x="2231380" y="1486699"/>
            <a:ext cx="2498189" cy="1703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014">
            <a:off x="1413321" y="3346047"/>
            <a:ext cx="2366128" cy="173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2602">
            <a:off x="442742" y="1350147"/>
            <a:ext cx="2209800" cy="20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0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573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Bài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nhận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diện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cấu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trúc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tin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528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3355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Viết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buổi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huấn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hôm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nay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đăng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trên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website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Sở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NN BP</a:t>
            </a:r>
            <a:endParaRPr lang="en-US" sz="28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667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4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946310"/>
              <a:ext cx="3217737" cy="470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3.  TIÊU ĐỀ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0" y="1123950"/>
            <a:ext cx="3600258" cy="3793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Khái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niệm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về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tiêu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đề</a:t>
            </a:r>
            <a:endParaRPr lang="en-US" sz="22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Chức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năng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của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tiêu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đề</a:t>
            </a:r>
            <a:endParaRPr lang="en-US" sz="2200" dirty="0">
              <a:solidFill>
                <a:schemeClr val="bg1"/>
              </a:solidFill>
              <a:latin typeface="Cambria"/>
              <a:cs typeface="Cambria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2D605"/>
                </a:solidFill>
                <a:latin typeface="Cambria"/>
                <a:cs typeface="Cambria"/>
              </a:rPr>
              <a:t>Cách</a:t>
            </a:r>
            <a:r>
              <a:rPr lang="en-US" sz="22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2D605"/>
                </a:solidFill>
                <a:latin typeface="Cambria"/>
                <a:cs typeface="Cambria"/>
              </a:rPr>
              <a:t>đặt</a:t>
            </a:r>
            <a:r>
              <a:rPr lang="en-US" sz="22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2D605"/>
                </a:solidFill>
                <a:latin typeface="Cambria"/>
                <a:cs typeface="Cambria"/>
              </a:rPr>
              <a:t>tiêu</a:t>
            </a:r>
            <a:r>
              <a:rPr lang="en-US" sz="22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2D605"/>
                </a:solidFill>
                <a:latin typeface="Cambria"/>
                <a:cs typeface="Cambria"/>
              </a:rPr>
              <a:t>đề</a:t>
            </a:r>
            <a:endParaRPr lang="en-US" sz="2200" dirty="0" smtClean="0">
              <a:solidFill>
                <a:srgbClr val="F2D605"/>
              </a:solidFill>
              <a:latin typeface="Cambria"/>
              <a:cs typeface="Cambria"/>
            </a:endParaRPr>
          </a:p>
          <a:p>
            <a:r>
              <a:rPr lang="nl-NL" sz="2200" dirty="0" smtClean="0">
                <a:solidFill>
                  <a:srgbClr val="FFFFFF"/>
                </a:solidFill>
                <a:latin typeface="Cambria"/>
                <a:cs typeface="Cambria"/>
              </a:rPr>
              <a:t>- </a:t>
            </a:r>
            <a:r>
              <a:rPr lang="nl-NL" sz="2200" dirty="0" err="1" smtClean="0">
                <a:solidFill>
                  <a:srgbClr val="FFFFFF"/>
                </a:solidFill>
                <a:latin typeface="Cambria"/>
                <a:cs typeface="Cambria"/>
              </a:rPr>
              <a:t>Rút</a:t>
            </a:r>
            <a:r>
              <a:rPr lang="nl-NL" sz="22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ra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chi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tiết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số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liệu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hấp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dẫn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en-US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</a:p>
          <a:p>
            <a:r>
              <a:rPr lang="nl-NL" sz="2200" dirty="0" smtClean="0">
                <a:solidFill>
                  <a:srgbClr val="FFFFFF"/>
                </a:solidFill>
                <a:latin typeface="Cambria"/>
                <a:cs typeface="Cambria"/>
              </a:rPr>
              <a:t>- </a:t>
            </a:r>
            <a:r>
              <a:rPr lang="nl-NL" sz="2200" dirty="0" err="1" smtClean="0">
                <a:solidFill>
                  <a:srgbClr val="FFFFFF"/>
                </a:solidFill>
                <a:latin typeface="Cambria"/>
                <a:cs typeface="Cambria"/>
              </a:rPr>
              <a:t>Rút</a:t>
            </a:r>
            <a:r>
              <a:rPr lang="nl-NL" sz="22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ra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vấn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đề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ý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nghĩa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chủ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yếu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en-US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</a:p>
          <a:p>
            <a:r>
              <a:rPr lang="nl-NL" sz="2200" dirty="0" smtClean="0">
                <a:solidFill>
                  <a:srgbClr val="FFFFFF"/>
                </a:solidFill>
                <a:latin typeface="Cambria"/>
                <a:cs typeface="Cambria"/>
              </a:rPr>
              <a:t>- </a:t>
            </a:r>
            <a:r>
              <a:rPr lang="nl-NL" sz="2200" dirty="0" err="1" smtClean="0">
                <a:solidFill>
                  <a:srgbClr val="FFFFFF"/>
                </a:solidFill>
                <a:latin typeface="Cambria"/>
                <a:cs typeface="Cambria"/>
              </a:rPr>
              <a:t>Phối</a:t>
            </a:r>
            <a:r>
              <a:rPr lang="nl-NL" sz="22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hợp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cả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hai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cách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nêu</a:t>
            </a:r>
            <a:r>
              <a:rPr lang="nl-NL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rgbClr val="FFFFFF"/>
                </a:solidFill>
                <a:latin typeface="Cambria"/>
                <a:cs typeface="Cambria"/>
              </a:rPr>
              <a:t>trên</a:t>
            </a:r>
            <a:r>
              <a:rPr lang="en-US" sz="2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en-US" sz="22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Lưu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ý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khi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đặt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tiêu</a:t>
            </a:r>
            <a:r>
              <a:rPr lang="en-US" sz="2200" dirty="0" smtClean="0">
                <a:solidFill>
                  <a:srgbClr val="FFC000"/>
                </a:solidFill>
                <a:latin typeface="Cambria"/>
                <a:cs typeface="Cambria"/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  <a:latin typeface="Cambria"/>
                <a:cs typeface="Cambria"/>
              </a:rPr>
              <a:t>đề</a:t>
            </a:r>
            <a:endParaRPr lang="en-US" sz="2200" dirty="0">
              <a:solidFill>
                <a:srgbClr val="FFC000"/>
              </a:solidFill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3087">
            <a:off x="742331" y="1535569"/>
            <a:ext cx="2283040" cy="1743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7403">
            <a:off x="1541651" y="2993197"/>
            <a:ext cx="2889332" cy="17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5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4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774734"/>
              <a:ext cx="321773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3.1. KHÁI NIỆM TIÊU ĐỀ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81600" y="1123950"/>
            <a:ext cx="396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Đầu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đề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loại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tên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gọi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đặc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biệt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phẩm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chí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Nó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sự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biểu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đạt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cô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đọng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nội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dung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thể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hiện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bản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chất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tư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tưởng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trị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phẩm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yếu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tố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tiếp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xúc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đầu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tiên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giữa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phẩm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với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công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chúng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577">
            <a:off x="2457253" y="1468766"/>
            <a:ext cx="2379227" cy="1984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5731">
            <a:off x="1067052" y="3253680"/>
            <a:ext cx="22352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6941">
            <a:off x="178770" y="1269447"/>
            <a:ext cx="2285999" cy="18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5784251"/>
              </p:ext>
            </p:extLst>
          </p:nvPr>
        </p:nvGraphicFramePr>
        <p:xfrm>
          <a:off x="152400" y="28575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1166371" y="-240139"/>
            <a:ext cx="5052910" cy="1269053"/>
            <a:chOff x="467550" y="5146438"/>
            <a:chExt cx="7739256" cy="1458565"/>
          </a:xfrm>
        </p:grpSpPr>
        <p:sp>
          <p:nvSpPr>
            <p:cNvPr id="3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mbria" pitchFamily="18" charset="0"/>
                <a:sym typeface="Gill Sans" pitchFamily="124" charset="0"/>
              </a:endParaRPr>
            </a:p>
          </p:txBody>
        </p:sp>
        <p:sp>
          <p:nvSpPr>
            <p:cNvPr id="4" name="Trapezoid 23"/>
            <p:cNvSpPr>
              <a:spLocks noChangeArrowheads="1"/>
            </p:cNvSpPr>
            <p:nvPr/>
          </p:nvSpPr>
          <p:spPr bwMode="auto">
            <a:xfrm rot="15919853">
              <a:off x="4820354" y="3496885"/>
              <a:ext cx="933906" cy="5282330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mbria" pitchFamily="18" charset="0"/>
                <a:sym typeface="Gill Sans" pitchFamily="124" charset="0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 rot="21314801">
              <a:off x="3204384" y="5921017"/>
              <a:ext cx="4292922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3.3 CÁCH ĐẶT TIÊU ĐỀ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sym typeface="Gill Sans" pitchFamily="12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0930780"/>
              </p:ext>
            </p:extLst>
          </p:nvPr>
        </p:nvGraphicFramePr>
        <p:xfrm>
          <a:off x="1905000" y="819150"/>
          <a:ext cx="7239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19352">
            <a:off x="503023" y="2996640"/>
            <a:ext cx="2286000" cy="1551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43434">
            <a:off x="146252" y="1134205"/>
            <a:ext cx="2472032" cy="17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4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7635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Nóng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tính</a:t>
            </a:r>
            <a:endParaRPr lang="en-US" sz="24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Nguyên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tắc</a:t>
            </a:r>
            <a:endParaRPr lang="en-US" sz="24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Biết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bơi</a:t>
            </a:r>
            <a:endParaRPr lang="en-US" sz="24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chồng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người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Đồng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Xoài</a:t>
            </a:r>
            <a:endParaRPr lang="en-US" sz="24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nhà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ở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Đồng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Xoài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599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575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Rút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ra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chi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tiết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số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liệu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quan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trọng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hấp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dẫn</a:t>
            </a:r>
            <a:r>
              <a:rPr lang="nl-NL" sz="2800" b="1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b="1" i="1" dirty="0" err="1">
                <a:solidFill>
                  <a:srgbClr val="F2D605"/>
                </a:solidFill>
                <a:latin typeface="Cambria"/>
                <a:cs typeface="Cambria"/>
              </a:rPr>
              <a:t>nhất</a:t>
            </a:r>
            <a:r>
              <a:rPr lang="en-US" sz="2800" b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79143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Bệnh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viện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Việt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-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Pháp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Nội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): U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bên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trái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cắt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bên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phải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Lao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Động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16/2/2006).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Khai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trừ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đảng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Viện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phó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Viện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KSND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Bình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Thuận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Thanh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Niên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21/3/2006).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Gà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sạch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liệu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sạch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?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Nội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mới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17/2/2006).</a:t>
            </a:r>
          </a:p>
          <a:p>
            <a:r>
              <a:rPr lang="nl-NL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Hôn</a:t>
            </a:r>
            <a:r>
              <a:rPr lang="nl-NL" sz="2400" i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nhau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cũng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có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thai</a:t>
            </a:r>
            <a:endParaRPr lang="en-US" sz="2400" i="1" dirty="0">
              <a:solidFill>
                <a:srgbClr val="FFFFFF"/>
              </a:solidFill>
              <a:latin typeface="Cambria"/>
              <a:cs typeface="Cambria"/>
            </a:endParaRPr>
          </a:p>
          <a:p>
            <a:r>
              <a:rPr lang="nl-NL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Nước</a:t>
            </a:r>
            <a:r>
              <a:rPr lang="nl-NL" sz="2400" i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đục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đâu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trừ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tiền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đó</a:t>
            </a:r>
            <a:endParaRPr lang="nl-NL" sz="2400" i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r>
              <a:rPr lang="hr-HR" sz="2400" i="1" dirty="0">
                <a:solidFill>
                  <a:srgbClr val="FFFFFF"/>
                </a:solidFill>
                <a:latin typeface="Cambria"/>
                <a:cs typeface="Cambria"/>
              </a:rPr>
              <a:t>Lũ không về, chuột phá nát đồng</a:t>
            </a:r>
          </a:p>
          <a:p>
            <a:endParaRPr lang="en-US" sz="2400" i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6191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619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Rút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ra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vấn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đề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ý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nghĩa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quan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trọng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nhất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chủ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yếu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nhất</a:t>
            </a:r>
            <a:r>
              <a:rPr lang="en-US" sz="28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0975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Nỗi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buồn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họ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Lao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Động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5/2/2006).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Thị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trường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vật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liệu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xây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dựng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Xi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măng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“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nóng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” -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Sắt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thép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“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lạnh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”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Thanh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Niên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18/1/2006).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“Con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thuyền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”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nhiếp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ảnh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Việt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Nam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sẽ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đến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bến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bờ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nào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?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Thanh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Niên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21/3/2006)</a:t>
            </a:r>
            <a:r>
              <a:rPr lang="nl-NL" sz="2400" dirty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0023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5750"/>
            <a:ext cx="460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Phối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hợp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cả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hai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cách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nêu</a:t>
            </a:r>
            <a:r>
              <a:rPr lang="nl-NL" sz="28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800" i="1" dirty="0" err="1">
                <a:solidFill>
                  <a:srgbClr val="F2D605"/>
                </a:solidFill>
                <a:latin typeface="Cambria"/>
                <a:cs typeface="Cambria"/>
              </a:rPr>
              <a:t>trên</a:t>
            </a:r>
            <a:r>
              <a:rPr lang="en-US" sz="28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58115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Cao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su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tăng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giá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Kẻ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cười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-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Người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khóc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Lao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Động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16/2/2006).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Sai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phạm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trong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quản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lý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ngân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sách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nhà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nước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ở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Cẩm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Xuyên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Tĩnh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Xử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lý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kiểu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“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Đánh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trống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bỏ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dùi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”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Bảo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vệ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Pháp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luật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từ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 21 - 24/2/2006).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Sơn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La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Thao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thức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lòng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hồ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Lao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động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-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Xã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hội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số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Xuân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Bính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Tuất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2006</a:t>
            </a:r>
            <a:r>
              <a:rPr lang="nl-NL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2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 rot="273744">
            <a:off x="-1137766" y="-248886"/>
            <a:ext cx="5016735" cy="1084648"/>
            <a:chOff x="467550" y="5146438"/>
            <a:chExt cx="7683852" cy="1246623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865801" y="2983513"/>
              <a:ext cx="643486" cy="5927716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329295" y="3314424"/>
              <a:ext cx="959398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2702405" y="5579463"/>
              <a:ext cx="3598686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3.1. LƯU </a:t>
              </a:r>
              <a:r>
                <a:rPr lang="en-US" sz="2000" b="1" dirty="0" err="1" smtClean="0">
                  <a:latin typeface="Cambria" pitchFamily="18" charset="0"/>
                </a:rPr>
                <a:t>Ý</a:t>
              </a:r>
              <a:r>
                <a:rPr lang="en-US" sz="2000" b="1" dirty="0" smtClean="0">
                  <a:latin typeface="Cambria" pitchFamily="18" charset="0"/>
                </a:rPr>
                <a:t> KHI ĐẶT TIÊU ĐỀ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82920885"/>
              </p:ext>
            </p:extLst>
          </p:nvPr>
        </p:nvGraphicFramePr>
        <p:xfrm>
          <a:off x="556680" y="971550"/>
          <a:ext cx="8130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42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 rot="273744">
            <a:off x="-1137766" y="-248886"/>
            <a:ext cx="5016735" cy="1084648"/>
            <a:chOff x="467550" y="5146438"/>
            <a:chExt cx="7683852" cy="1246623"/>
          </a:xfrm>
        </p:grpSpPr>
        <p:sp>
          <p:nvSpPr>
            <p:cNvPr id="3" name="Trapezoid 22"/>
            <p:cNvSpPr>
              <a:spLocks noChangeArrowheads="1"/>
            </p:cNvSpPr>
            <p:nvPr/>
          </p:nvSpPr>
          <p:spPr bwMode="auto">
            <a:xfrm rot="15919853">
              <a:off x="4865801" y="2983513"/>
              <a:ext cx="643486" cy="5927716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4" name="Trapezoid 23"/>
            <p:cNvSpPr>
              <a:spLocks noChangeArrowheads="1"/>
            </p:cNvSpPr>
            <p:nvPr/>
          </p:nvSpPr>
          <p:spPr bwMode="auto">
            <a:xfrm rot="15919853">
              <a:off x="4329295" y="3314424"/>
              <a:ext cx="959398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 rot="21314801">
              <a:off x="2702405" y="5579463"/>
              <a:ext cx="3598686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3.1. LƯU </a:t>
              </a:r>
              <a:r>
                <a:rPr lang="en-US" sz="2000" b="1" dirty="0" err="1" smtClean="0">
                  <a:latin typeface="Cambria" pitchFamily="18" charset="0"/>
                </a:rPr>
                <a:t>Ý</a:t>
              </a:r>
              <a:r>
                <a:rPr lang="en-US" sz="2000" b="1" dirty="0" smtClean="0">
                  <a:latin typeface="Cambria" pitchFamily="18" charset="0"/>
                </a:rPr>
                <a:t> KHI ĐẶT TIÊU ĐỀ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7552373"/>
              </p:ext>
            </p:extLst>
          </p:nvPr>
        </p:nvGraphicFramePr>
        <p:xfrm>
          <a:off x="556680" y="971550"/>
          <a:ext cx="8130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56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 rot="273744">
            <a:off x="-1137766" y="-248886"/>
            <a:ext cx="5016735" cy="1084648"/>
            <a:chOff x="467550" y="5146438"/>
            <a:chExt cx="7683852" cy="1246623"/>
          </a:xfrm>
        </p:grpSpPr>
        <p:sp>
          <p:nvSpPr>
            <p:cNvPr id="3" name="Trapezoid 22"/>
            <p:cNvSpPr>
              <a:spLocks noChangeArrowheads="1"/>
            </p:cNvSpPr>
            <p:nvPr/>
          </p:nvSpPr>
          <p:spPr bwMode="auto">
            <a:xfrm rot="15919853">
              <a:off x="4865801" y="2983513"/>
              <a:ext cx="643486" cy="5927716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4" name="Trapezoid 23"/>
            <p:cNvSpPr>
              <a:spLocks noChangeArrowheads="1"/>
            </p:cNvSpPr>
            <p:nvPr/>
          </p:nvSpPr>
          <p:spPr bwMode="auto">
            <a:xfrm rot="15919853">
              <a:off x="4329295" y="3314424"/>
              <a:ext cx="959398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 rot="21314801">
              <a:off x="2702405" y="5579463"/>
              <a:ext cx="3598686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3.1. LƯU </a:t>
              </a:r>
              <a:r>
                <a:rPr lang="en-US" sz="2000" b="1" dirty="0" err="1" smtClean="0">
                  <a:latin typeface="Cambria" pitchFamily="18" charset="0"/>
                </a:rPr>
                <a:t>Ý</a:t>
              </a:r>
              <a:r>
                <a:rPr lang="en-US" sz="2000" b="1" dirty="0" smtClean="0">
                  <a:latin typeface="Cambria" pitchFamily="18" charset="0"/>
                </a:rPr>
                <a:t> KHI ĐẶT TIÊU ĐỀ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9346071"/>
              </p:ext>
            </p:extLst>
          </p:nvPr>
        </p:nvGraphicFramePr>
        <p:xfrm>
          <a:off x="556680" y="971550"/>
          <a:ext cx="8130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17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7814817" y="2857898"/>
            <a:ext cx="660573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236"/>
                </a:lnTo>
                <a:lnTo>
                  <a:pt x="660573" y="214236"/>
                </a:lnTo>
                <a:lnTo>
                  <a:pt x="660573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/>
          <p:cNvSpPr/>
          <p:nvPr/>
        </p:nvSpPr>
        <p:spPr>
          <a:xfrm>
            <a:off x="7154243" y="2857898"/>
            <a:ext cx="660573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60573" y="0"/>
                </a:moveTo>
                <a:lnTo>
                  <a:pt x="660573" y="214236"/>
                </a:lnTo>
                <a:lnTo>
                  <a:pt x="0" y="214236"/>
                </a:lnTo>
                <a:lnTo>
                  <a:pt x="0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traight Connector 5"/>
          <p:cNvSpPr/>
          <p:nvPr/>
        </p:nvSpPr>
        <p:spPr>
          <a:xfrm>
            <a:off x="4842235" y="1857129"/>
            <a:ext cx="2972581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236"/>
                </a:lnTo>
                <a:lnTo>
                  <a:pt x="2972581" y="214236"/>
                </a:lnTo>
                <a:lnTo>
                  <a:pt x="2972581" y="314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6"/>
          <p:cNvSpPr/>
          <p:nvPr/>
        </p:nvSpPr>
        <p:spPr>
          <a:xfrm>
            <a:off x="4842235" y="1857129"/>
            <a:ext cx="1651434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236"/>
                </a:lnTo>
                <a:lnTo>
                  <a:pt x="1651434" y="214236"/>
                </a:lnTo>
                <a:lnTo>
                  <a:pt x="1651434" y="314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7"/>
          <p:cNvSpPr/>
          <p:nvPr/>
        </p:nvSpPr>
        <p:spPr>
          <a:xfrm>
            <a:off x="5172522" y="2857898"/>
            <a:ext cx="660573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236"/>
                </a:lnTo>
                <a:lnTo>
                  <a:pt x="660573" y="214236"/>
                </a:lnTo>
                <a:lnTo>
                  <a:pt x="660573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8"/>
          <p:cNvSpPr/>
          <p:nvPr/>
        </p:nvSpPr>
        <p:spPr>
          <a:xfrm>
            <a:off x="4511948" y="2857898"/>
            <a:ext cx="660573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60573" y="0"/>
                </a:moveTo>
                <a:lnTo>
                  <a:pt x="660573" y="214236"/>
                </a:lnTo>
                <a:lnTo>
                  <a:pt x="0" y="214236"/>
                </a:lnTo>
                <a:lnTo>
                  <a:pt x="0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9"/>
          <p:cNvSpPr/>
          <p:nvPr/>
        </p:nvSpPr>
        <p:spPr>
          <a:xfrm>
            <a:off x="4842235" y="1857129"/>
            <a:ext cx="330286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236"/>
                </a:lnTo>
                <a:lnTo>
                  <a:pt x="330286" y="214236"/>
                </a:lnTo>
                <a:lnTo>
                  <a:pt x="330286" y="314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10"/>
          <p:cNvSpPr/>
          <p:nvPr/>
        </p:nvSpPr>
        <p:spPr>
          <a:xfrm>
            <a:off x="3190801" y="1857129"/>
            <a:ext cx="1651434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51434" y="0"/>
                </a:moveTo>
                <a:lnTo>
                  <a:pt x="1651434" y="214236"/>
                </a:lnTo>
                <a:lnTo>
                  <a:pt x="0" y="214236"/>
                </a:lnTo>
                <a:lnTo>
                  <a:pt x="0" y="314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11"/>
          <p:cNvSpPr/>
          <p:nvPr/>
        </p:nvSpPr>
        <p:spPr>
          <a:xfrm>
            <a:off x="1869654" y="2857898"/>
            <a:ext cx="1321147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4236"/>
                </a:lnTo>
                <a:lnTo>
                  <a:pt x="1321147" y="214236"/>
                </a:lnTo>
                <a:lnTo>
                  <a:pt x="1321147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Straight Connector 12"/>
          <p:cNvSpPr/>
          <p:nvPr/>
        </p:nvSpPr>
        <p:spPr>
          <a:xfrm>
            <a:off x="1823934" y="2857898"/>
            <a:ext cx="91440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traight Connector 13"/>
          <p:cNvSpPr/>
          <p:nvPr/>
        </p:nvSpPr>
        <p:spPr>
          <a:xfrm>
            <a:off x="548507" y="2857898"/>
            <a:ext cx="1321147" cy="31437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21147" y="0"/>
                </a:moveTo>
                <a:lnTo>
                  <a:pt x="1321147" y="214236"/>
                </a:lnTo>
                <a:lnTo>
                  <a:pt x="0" y="214236"/>
                </a:lnTo>
                <a:lnTo>
                  <a:pt x="0" y="31437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raight Connector 14"/>
          <p:cNvSpPr/>
          <p:nvPr/>
        </p:nvSpPr>
        <p:spPr>
          <a:xfrm>
            <a:off x="228600" y="1885950"/>
            <a:ext cx="4232635" cy="3617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72581" y="0"/>
                </a:moveTo>
                <a:lnTo>
                  <a:pt x="2972581" y="214236"/>
                </a:lnTo>
                <a:lnTo>
                  <a:pt x="0" y="214236"/>
                </a:lnTo>
                <a:lnTo>
                  <a:pt x="0" y="31437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4301766" y="1170733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4419600" y="1276350"/>
            <a:ext cx="1083208" cy="694878"/>
            <a:chOff x="4419599" y="790575"/>
            <a:chExt cx="1083208" cy="694878"/>
          </a:xfrm>
        </p:grpSpPr>
        <p:sp>
          <p:nvSpPr>
            <p:cNvPr id="64" name="Rounded Rectangle 63"/>
            <p:cNvSpPr/>
            <p:nvPr/>
          </p:nvSpPr>
          <p:spPr>
            <a:xfrm>
              <a:off x="4421869" y="799057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ed Rectangle 17"/>
            <p:cNvSpPr/>
            <p:nvPr/>
          </p:nvSpPr>
          <p:spPr>
            <a:xfrm>
              <a:off x="4419599" y="790575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/>
              <a:r>
                <a:rPr lang="en-US" sz="1400" b="1" dirty="0">
                  <a:latin typeface="Cambria" pitchFamily="18" charset="0"/>
                </a:rPr>
                <a:t>4. CÁCH VIẾT TIN 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329184" y="2171502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1449289" y="2285601"/>
            <a:ext cx="1080938" cy="686396"/>
            <a:chOff x="1449288" y="1799826"/>
            <a:chExt cx="1080938" cy="686396"/>
          </a:xfrm>
        </p:grpSpPr>
        <p:sp>
          <p:nvSpPr>
            <p:cNvPr id="62" name="Rounded Rectangle 61"/>
            <p:cNvSpPr/>
            <p:nvPr/>
          </p:nvSpPr>
          <p:spPr>
            <a:xfrm>
              <a:off x="1449288" y="1799826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ounded Rectangle 20"/>
            <p:cNvSpPr/>
            <p:nvPr/>
          </p:nvSpPr>
          <p:spPr>
            <a:xfrm>
              <a:off x="1469392" y="1819930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  <a:latin typeface="Cambria" pitchFamily="18" charset="0"/>
                </a:rPr>
                <a:t>ĐẶC ĐIỂM </a:t>
              </a:r>
              <a:endParaRPr lang="en-US" sz="14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8037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 18"/>
          <p:cNvGrpSpPr/>
          <p:nvPr/>
        </p:nvGrpSpPr>
        <p:grpSpPr>
          <a:xfrm>
            <a:off x="128142" y="3286370"/>
            <a:ext cx="1080938" cy="686396"/>
            <a:chOff x="128141" y="2800595"/>
            <a:chExt cx="1080938" cy="686396"/>
          </a:xfrm>
        </p:grpSpPr>
        <p:sp>
          <p:nvSpPr>
            <p:cNvPr id="60" name="Rounded Rectangle 59"/>
            <p:cNvSpPr/>
            <p:nvPr/>
          </p:nvSpPr>
          <p:spPr>
            <a:xfrm>
              <a:off x="128141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ounded Rectangle 23"/>
            <p:cNvSpPr/>
            <p:nvPr/>
          </p:nvSpPr>
          <p:spPr>
            <a:xfrm>
              <a:off x="148245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Agency FB" pitchFamily="34" charset="0"/>
                </a:rPr>
                <a:t>Nhanh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chóng</a:t>
              </a:r>
              <a:r>
                <a:rPr lang="en-US" sz="1400" kern="1200" dirty="0" smtClean="0">
                  <a:latin typeface="Agency FB" pitchFamily="34" charset="0"/>
                </a:rPr>
                <a:t>, </a:t>
              </a:r>
              <a:r>
                <a:rPr lang="en-US" sz="1400" kern="1200" dirty="0" err="1" smtClean="0">
                  <a:latin typeface="Agency FB" pitchFamily="34" charset="0"/>
                </a:rPr>
                <a:t>kịp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thời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29184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/>
          <p:nvPr/>
        </p:nvGrpSpPr>
        <p:grpSpPr>
          <a:xfrm>
            <a:off x="1449289" y="3286370"/>
            <a:ext cx="1080938" cy="686396"/>
            <a:chOff x="1449288" y="2800595"/>
            <a:chExt cx="1080938" cy="686396"/>
          </a:xfrm>
        </p:grpSpPr>
        <p:sp>
          <p:nvSpPr>
            <p:cNvPr id="58" name="Rounded Rectangle 57"/>
            <p:cNvSpPr/>
            <p:nvPr/>
          </p:nvSpPr>
          <p:spPr>
            <a:xfrm>
              <a:off x="1449288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ounded Rectangle 26"/>
            <p:cNvSpPr/>
            <p:nvPr/>
          </p:nvSpPr>
          <p:spPr>
            <a:xfrm>
              <a:off x="1469392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 smtClean="0">
                  <a:latin typeface="Agency FB" pitchFamily="34" charset="0"/>
                </a:rPr>
                <a:t>Ngắn</a:t>
              </a:r>
              <a:r>
                <a:rPr lang="en-US" sz="1400" dirty="0" smtClean="0">
                  <a:latin typeface="Agency FB" pitchFamily="34" charset="0"/>
                </a:rPr>
                <a:t> </a:t>
              </a:r>
              <a:r>
                <a:rPr lang="en-US" sz="1400" dirty="0" err="1" smtClean="0">
                  <a:latin typeface="Agency FB" pitchFamily="34" charset="0"/>
                </a:rPr>
                <a:t>gọn</a:t>
              </a:r>
              <a:r>
                <a:rPr lang="en-US" sz="1400" dirty="0" smtClean="0">
                  <a:latin typeface="Agency FB" pitchFamily="34" charset="0"/>
                </a:rPr>
                <a:t>, </a:t>
              </a:r>
              <a:r>
                <a:rPr lang="en-US" sz="1400" dirty="0" err="1" smtClean="0">
                  <a:latin typeface="Agency FB" pitchFamily="34" charset="0"/>
                </a:rPr>
                <a:t>cô</a:t>
              </a:r>
              <a:r>
                <a:rPr lang="en-US" sz="1400" dirty="0" smtClean="0">
                  <a:latin typeface="Agency FB" pitchFamily="34" charset="0"/>
                </a:rPr>
                <a:t> </a:t>
              </a:r>
              <a:r>
                <a:rPr lang="en-US" sz="1400" dirty="0" err="1" smtClean="0">
                  <a:latin typeface="Agency FB" pitchFamily="34" charset="0"/>
                </a:rPr>
                <a:t>đọng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650332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2770436" y="3286370"/>
            <a:ext cx="1080938" cy="686396"/>
            <a:chOff x="2770435" y="2800595"/>
            <a:chExt cx="1080938" cy="686396"/>
          </a:xfrm>
        </p:grpSpPr>
        <p:sp>
          <p:nvSpPr>
            <p:cNvPr id="56" name="Rounded Rectangle 55"/>
            <p:cNvSpPr/>
            <p:nvPr/>
          </p:nvSpPr>
          <p:spPr>
            <a:xfrm>
              <a:off x="2770435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ounded Rectangle 29"/>
            <p:cNvSpPr/>
            <p:nvPr/>
          </p:nvSpPr>
          <p:spPr>
            <a:xfrm>
              <a:off x="2790539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Agency FB" pitchFamily="34" charset="0"/>
                </a:rPr>
                <a:t>Phản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ánh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sự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kiện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mới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650332" y="2171502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24"/>
          <p:cNvGrpSpPr/>
          <p:nvPr/>
        </p:nvGrpSpPr>
        <p:grpSpPr>
          <a:xfrm>
            <a:off x="2770436" y="2285601"/>
            <a:ext cx="1080938" cy="686396"/>
            <a:chOff x="2770435" y="1799826"/>
            <a:chExt cx="1080938" cy="686396"/>
          </a:xfrm>
        </p:grpSpPr>
        <p:sp>
          <p:nvSpPr>
            <p:cNvPr id="54" name="Rounded Rectangle 53"/>
            <p:cNvSpPr/>
            <p:nvPr/>
          </p:nvSpPr>
          <p:spPr>
            <a:xfrm>
              <a:off x="2770435" y="1799826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ed Rectangle 32"/>
            <p:cNvSpPr/>
            <p:nvPr/>
          </p:nvSpPr>
          <p:spPr>
            <a:xfrm>
              <a:off x="2790539" y="1819930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gency FB" pitchFamily="34" charset="0"/>
                </a:rPr>
                <a:t>ẢNH TIN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632053" y="2171502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Group 26"/>
          <p:cNvGrpSpPr/>
          <p:nvPr/>
        </p:nvGrpSpPr>
        <p:grpSpPr>
          <a:xfrm>
            <a:off x="4772261" y="2266950"/>
            <a:ext cx="1109277" cy="686396"/>
            <a:chOff x="4772260" y="1781175"/>
            <a:chExt cx="1109277" cy="686396"/>
          </a:xfrm>
        </p:grpSpPr>
        <p:sp>
          <p:nvSpPr>
            <p:cNvPr id="52" name="Rounded Rectangle 51"/>
            <p:cNvSpPr/>
            <p:nvPr/>
          </p:nvSpPr>
          <p:spPr>
            <a:xfrm>
              <a:off x="4800599" y="178117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35"/>
            <p:cNvSpPr/>
            <p:nvPr/>
          </p:nvSpPr>
          <p:spPr>
            <a:xfrm>
              <a:off x="4772260" y="1819930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gency FB" pitchFamily="34" charset="0"/>
                </a:rPr>
                <a:t>THỂ LOẠI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971479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 28"/>
          <p:cNvGrpSpPr/>
          <p:nvPr/>
        </p:nvGrpSpPr>
        <p:grpSpPr>
          <a:xfrm>
            <a:off x="4091583" y="3286370"/>
            <a:ext cx="1080938" cy="686396"/>
            <a:chOff x="4091582" y="2800595"/>
            <a:chExt cx="1080938" cy="686396"/>
          </a:xfrm>
        </p:grpSpPr>
        <p:sp>
          <p:nvSpPr>
            <p:cNvPr id="50" name="Rounded Rectangle 49"/>
            <p:cNvSpPr/>
            <p:nvPr/>
          </p:nvSpPr>
          <p:spPr>
            <a:xfrm>
              <a:off x="4091582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ounded Rectangle 38"/>
            <p:cNvSpPr/>
            <p:nvPr/>
          </p:nvSpPr>
          <p:spPr>
            <a:xfrm>
              <a:off x="4111686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gency FB" pitchFamily="34" charset="0"/>
                </a:rPr>
                <a:t>Tin </a:t>
              </a:r>
              <a:r>
                <a:rPr lang="en-US" sz="1400" dirty="0" err="1" smtClean="0">
                  <a:latin typeface="Agency FB" pitchFamily="34" charset="0"/>
                </a:rPr>
                <a:t>vắn</a:t>
              </a:r>
              <a:r>
                <a:rPr lang="en-US" sz="1400" dirty="0" smtClean="0">
                  <a:latin typeface="Agency FB" pitchFamily="34" charset="0"/>
                </a:rPr>
                <a:t>, tin </a:t>
              </a:r>
              <a:r>
                <a:rPr lang="en-US" sz="1400" dirty="0" err="1" smtClean="0">
                  <a:latin typeface="Agency FB" pitchFamily="34" charset="0"/>
                </a:rPr>
                <a:t>ngắn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292626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412731" y="3286370"/>
            <a:ext cx="1080938" cy="686396"/>
            <a:chOff x="5412730" y="2800595"/>
            <a:chExt cx="1080938" cy="686396"/>
          </a:xfrm>
        </p:grpSpPr>
        <p:sp>
          <p:nvSpPr>
            <p:cNvPr id="48" name="Rounded Rectangle 47"/>
            <p:cNvSpPr/>
            <p:nvPr/>
          </p:nvSpPr>
          <p:spPr>
            <a:xfrm>
              <a:off x="5412730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41"/>
            <p:cNvSpPr/>
            <p:nvPr/>
          </p:nvSpPr>
          <p:spPr>
            <a:xfrm>
              <a:off x="5432834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gency FB" pitchFamily="34" charset="0"/>
                </a:rPr>
                <a:t>Tin </a:t>
              </a:r>
              <a:r>
                <a:rPr lang="en-US" sz="1400" kern="1200" dirty="0" err="1" smtClean="0">
                  <a:latin typeface="Agency FB" pitchFamily="34" charset="0"/>
                </a:rPr>
                <a:t>tường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thuật</a:t>
              </a:r>
              <a:r>
                <a:rPr lang="en-US" sz="1400" kern="1200" dirty="0" smtClean="0">
                  <a:latin typeface="Agency FB" pitchFamily="34" charset="0"/>
                </a:rPr>
                <a:t>, tin </a:t>
              </a:r>
              <a:r>
                <a:rPr lang="en-US" sz="1400" kern="1200" dirty="0" err="1" smtClean="0">
                  <a:latin typeface="Agency FB" pitchFamily="34" charset="0"/>
                </a:rPr>
                <a:t>tổng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hợp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953200" y="2171502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Group 32"/>
          <p:cNvGrpSpPr/>
          <p:nvPr/>
        </p:nvGrpSpPr>
        <p:grpSpPr>
          <a:xfrm>
            <a:off x="6073304" y="2285601"/>
            <a:ext cx="1080938" cy="686396"/>
            <a:chOff x="6073303" y="1799826"/>
            <a:chExt cx="1080938" cy="686396"/>
          </a:xfrm>
        </p:grpSpPr>
        <p:sp>
          <p:nvSpPr>
            <p:cNvPr id="46" name="Rounded Rectangle 45"/>
            <p:cNvSpPr/>
            <p:nvPr/>
          </p:nvSpPr>
          <p:spPr>
            <a:xfrm>
              <a:off x="6073303" y="1799826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4"/>
            <p:cNvSpPr/>
            <p:nvPr/>
          </p:nvSpPr>
          <p:spPr>
            <a:xfrm>
              <a:off x="6093407" y="1819930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gency FB" pitchFamily="34" charset="0"/>
                </a:rPr>
                <a:t>LƯU </a:t>
              </a:r>
              <a:r>
                <a:rPr lang="en-US" sz="1400" kern="1200" dirty="0" err="1" smtClean="0">
                  <a:latin typeface="Agency FB" pitchFamily="34" charset="0"/>
                </a:rPr>
                <a:t>Ý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7274347" y="2171502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Group 34"/>
          <p:cNvGrpSpPr/>
          <p:nvPr/>
        </p:nvGrpSpPr>
        <p:grpSpPr>
          <a:xfrm>
            <a:off x="7391400" y="2266950"/>
            <a:ext cx="1080938" cy="686396"/>
            <a:chOff x="7394450" y="1799826"/>
            <a:chExt cx="1080938" cy="686396"/>
          </a:xfrm>
        </p:grpSpPr>
        <p:sp>
          <p:nvSpPr>
            <p:cNvPr id="44" name="Rounded Rectangle 43"/>
            <p:cNvSpPr/>
            <p:nvPr/>
          </p:nvSpPr>
          <p:spPr>
            <a:xfrm>
              <a:off x="7394450" y="1799826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47"/>
            <p:cNvSpPr/>
            <p:nvPr/>
          </p:nvSpPr>
          <p:spPr>
            <a:xfrm>
              <a:off x="7414554" y="1819930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gency FB" pitchFamily="34" charset="0"/>
                </a:rPr>
                <a:t>KỸ NĂNG VIẾT TIN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613774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6733878" y="3286370"/>
            <a:ext cx="1080938" cy="686396"/>
            <a:chOff x="6733877" y="2800595"/>
            <a:chExt cx="1080938" cy="686396"/>
          </a:xfrm>
        </p:grpSpPr>
        <p:sp>
          <p:nvSpPr>
            <p:cNvPr id="42" name="Rounded Rectangle 41"/>
            <p:cNvSpPr/>
            <p:nvPr/>
          </p:nvSpPr>
          <p:spPr>
            <a:xfrm>
              <a:off x="6733877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50"/>
            <p:cNvSpPr/>
            <p:nvPr/>
          </p:nvSpPr>
          <p:spPr>
            <a:xfrm>
              <a:off x="6753981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Agency FB" pitchFamily="34" charset="0"/>
                </a:rPr>
                <a:t>Ngôn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ngữ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934921" y="3172271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8055025" y="3286370"/>
            <a:ext cx="1080938" cy="686396"/>
            <a:chOff x="8055024" y="2800595"/>
            <a:chExt cx="1080938" cy="686396"/>
          </a:xfrm>
        </p:grpSpPr>
        <p:sp>
          <p:nvSpPr>
            <p:cNvPr id="40" name="Rounded Rectangle 39"/>
            <p:cNvSpPr/>
            <p:nvPr/>
          </p:nvSpPr>
          <p:spPr>
            <a:xfrm>
              <a:off x="8055024" y="2800595"/>
              <a:ext cx="1080938" cy="68639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53"/>
            <p:cNvSpPr/>
            <p:nvPr/>
          </p:nvSpPr>
          <p:spPr>
            <a:xfrm>
              <a:off x="8075128" y="2820699"/>
              <a:ext cx="1040730" cy="64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Agency FB" pitchFamily="34" charset="0"/>
                </a:rPr>
                <a:t>Cấu</a:t>
              </a:r>
              <a:r>
                <a:rPr lang="en-US" sz="1400" kern="1200" dirty="0" smtClean="0">
                  <a:latin typeface="Agency FB" pitchFamily="34" charset="0"/>
                </a:rPr>
                <a:t> </a:t>
              </a:r>
              <a:r>
                <a:rPr lang="en-US" sz="1400" kern="1200" dirty="0" err="1" smtClean="0">
                  <a:latin typeface="Agency FB" pitchFamily="34" charset="0"/>
                </a:rPr>
                <a:t>trúc</a:t>
              </a:r>
              <a:endParaRPr lang="en-US" sz="1400" kern="1200" dirty="0">
                <a:latin typeface="Agency FB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93166" y="70549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69" name="Rounded Rectangle 47"/>
          <p:cNvSpPr/>
          <p:nvPr/>
        </p:nvSpPr>
        <p:spPr>
          <a:xfrm>
            <a:off x="46508" y="2287054"/>
            <a:ext cx="1040730" cy="646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Agency FB" pitchFamily="34" charset="0"/>
              </a:rPr>
              <a:t>Design</a:t>
            </a:r>
            <a:endParaRPr lang="en-US" sz="1400" kern="1200" dirty="0">
              <a:latin typeface="Agency FB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7121" y="2114550"/>
            <a:ext cx="1080938" cy="686396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Rounded Rectangle 47"/>
          <p:cNvSpPr/>
          <p:nvPr/>
        </p:nvSpPr>
        <p:spPr>
          <a:xfrm>
            <a:off x="228600" y="2343150"/>
            <a:ext cx="1040730" cy="646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>
              <a:latin typeface="Agency FB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52400" y="2266950"/>
            <a:ext cx="1080938" cy="686396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TextBox 74"/>
          <p:cNvSpPr txBox="1"/>
          <p:nvPr/>
        </p:nvSpPr>
        <p:spPr>
          <a:xfrm>
            <a:off x="228600" y="24193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KHÁI NIỆM</a:t>
            </a:r>
            <a:endParaRPr lang="en-US" sz="1400" dirty="0">
              <a:latin typeface="Cambria"/>
              <a:cs typeface="Cambria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0573">
            <a:off x="3064527" y="1168157"/>
            <a:ext cx="545464" cy="42004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160">
            <a:off x="6391378" y="1083771"/>
            <a:ext cx="485914" cy="5188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7361">
            <a:off x="1500146" y="3994971"/>
            <a:ext cx="685800" cy="69396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9806">
            <a:off x="4446210" y="3924230"/>
            <a:ext cx="812799" cy="6858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6385">
            <a:off x="7080923" y="3912447"/>
            <a:ext cx="826456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4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774734"/>
              <a:ext cx="321773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4.1. KHÁI NIỆM VỀ TIN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53000" y="648246"/>
            <a:ext cx="3962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solidFill>
                  <a:schemeClr val="bg1"/>
                </a:solidFill>
                <a:latin typeface="Cambria"/>
                <a:cs typeface="Cambria"/>
              </a:rPr>
              <a:t>- Tin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phản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ánh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nhanh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kiện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thời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ý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nghĩa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đời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sống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ngôn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ngữ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cô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đọng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ngắn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gọn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trực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tiếp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dễ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hiểu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</a:p>
          <a:p>
            <a:r>
              <a:rPr lang="en-US" sz="2200" i="1" dirty="0" smtClean="0">
                <a:solidFill>
                  <a:schemeClr val="bg1"/>
                </a:solidFill>
                <a:latin typeface="Cambria"/>
                <a:cs typeface="Cambria"/>
              </a:rPr>
              <a:t>- Tin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tức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thông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tin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hoặc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thú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vị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khác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thường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tác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động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tới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nhiều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người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</a:p>
          <a:p>
            <a:pPr lvl="0"/>
            <a:r>
              <a:rPr lang="en-US" sz="2200" dirty="0" smtClean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en-US" sz="2200" dirty="0" err="1" smtClean="0">
                <a:solidFill>
                  <a:schemeClr val="bg1"/>
                </a:solidFill>
                <a:latin typeface="Cambria"/>
                <a:cs typeface="Cambria"/>
              </a:rPr>
              <a:t>Đôi</a:t>
            </a:r>
            <a:r>
              <a:rPr lang="en-US" sz="22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tin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chỉ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đơn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giản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cái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mà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tên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tuổi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hoặc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nổi</a:t>
            </a:r>
            <a:r>
              <a:rPr lang="en-US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Cambria"/>
                <a:cs typeface="Cambria"/>
              </a:rPr>
              <a:t>tiếng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nói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hoặc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/>
                <a:cs typeface="Cambria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4538">
            <a:off x="340654" y="1537600"/>
            <a:ext cx="2533523" cy="1954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3727">
            <a:off x="781201" y="3267452"/>
            <a:ext cx="2540000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9122">
            <a:off x="2706034" y="1870428"/>
            <a:ext cx="2217786" cy="16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4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774734"/>
              <a:ext cx="321773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4.2 ĐẶC ĐIỂM CỦA TIN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04387574"/>
              </p:ext>
            </p:extLst>
          </p:nvPr>
        </p:nvGraphicFramePr>
        <p:xfrm>
          <a:off x="1752600" y="438150"/>
          <a:ext cx="6934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8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28098439"/>
              </p:ext>
            </p:extLst>
          </p:nvPr>
        </p:nvGraphicFramePr>
        <p:xfrm>
          <a:off x="609600" y="209550"/>
          <a:ext cx="7010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203835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ambria"/>
                <a:cs typeface="Cambria"/>
                <a:hlinkClick r:id="rId8" action="ppaction://hlinkfile"/>
              </a:rPr>
              <a:t>4.3 CÁC DẠNG TIN</a:t>
            </a:r>
            <a:endParaRPr lang="en-US" sz="2000" b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10400" y="1504950"/>
            <a:ext cx="1524000" cy="1066800"/>
          </a:xfrm>
          <a:prstGeom prst="ellipse">
            <a:avLst/>
          </a:prstGeom>
          <a:solidFill>
            <a:srgbClr val="B31D6C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60 </a:t>
            </a:r>
            <a:r>
              <a:rPr lang="nl-NL" dirty="0" err="1"/>
              <a:t>chữ</a:t>
            </a:r>
            <a:r>
              <a:rPr lang="nl-NL" dirty="0"/>
              <a:t> </a:t>
            </a:r>
            <a:r>
              <a:rPr lang="nl-NL" dirty="0" err="1"/>
              <a:t>đến</a:t>
            </a:r>
            <a:r>
              <a:rPr lang="nl-NL" dirty="0"/>
              <a:t> </a:t>
            </a:r>
            <a:r>
              <a:rPr lang="nl-NL" dirty="0" err="1"/>
              <a:t>gần</a:t>
            </a:r>
            <a:r>
              <a:rPr lang="nl-NL" dirty="0"/>
              <a:t> 100 </a:t>
            </a:r>
            <a:r>
              <a:rPr lang="nl-NL" dirty="0" err="1"/>
              <a:t>chữ</a:t>
            </a:r>
            <a:endParaRPr lang="en-US" dirty="0"/>
          </a:p>
        </p:txBody>
      </p:sp>
      <p:cxnSp>
        <p:nvCxnSpPr>
          <p:cNvPr id="19" name="Straight Connector 18"/>
          <p:cNvCxnSpPr>
            <a:endCxn id="32" idx="2"/>
          </p:cNvCxnSpPr>
          <p:nvPr/>
        </p:nvCxnSpPr>
        <p:spPr>
          <a:xfrm flipV="1">
            <a:off x="4876800" y="627237"/>
            <a:ext cx="1447800" cy="39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324600" y="17637"/>
            <a:ext cx="1524000" cy="1219200"/>
          </a:xfrm>
          <a:prstGeom prst="ellipse">
            <a:avLst/>
          </a:prstGeom>
          <a:solidFill>
            <a:srgbClr val="B31D6C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Độ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dài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chỉ</a:t>
            </a:r>
            <a:r>
              <a:rPr lang="nl-NL" dirty="0">
                <a:solidFill>
                  <a:schemeClr val="bg1"/>
                </a:solidFill>
              </a:rPr>
              <a:t>  </a:t>
            </a:r>
            <a:r>
              <a:rPr lang="nl-NL" dirty="0" err="1">
                <a:solidFill>
                  <a:schemeClr val="bg1"/>
                </a:solidFill>
              </a:rPr>
              <a:t>khoảng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từ</a:t>
            </a:r>
            <a:r>
              <a:rPr lang="nl-NL" dirty="0">
                <a:solidFill>
                  <a:schemeClr val="bg1"/>
                </a:solidFill>
              </a:rPr>
              <a:t> 30 </a:t>
            </a:r>
            <a:r>
              <a:rPr lang="nl-NL" dirty="0" err="1">
                <a:solidFill>
                  <a:schemeClr val="bg1"/>
                </a:solidFill>
              </a:rPr>
              <a:t>đến</a:t>
            </a:r>
            <a:r>
              <a:rPr lang="nl-NL" dirty="0">
                <a:solidFill>
                  <a:schemeClr val="bg1"/>
                </a:solidFill>
              </a:rPr>
              <a:t> 60 </a:t>
            </a:r>
            <a:r>
              <a:rPr lang="nl-NL" dirty="0" err="1">
                <a:solidFill>
                  <a:schemeClr val="bg1"/>
                </a:solidFill>
              </a:rPr>
              <a:t>chữ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934200" y="2800350"/>
            <a:ext cx="1524000" cy="1219200"/>
          </a:xfrm>
          <a:prstGeom prst="ellipse">
            <a:avLst/>
          </a:prstGeom>
          <a:solidFill>
            <a:srgbClr val="B31D6C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>
                <a:solidFill>
                  <a:srgbClr val="FFFFFF"/>
                </a:solidFill>
              </a:rPr>
              <a:t>có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thể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dài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tới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gần</a:t>
            </a:r>
            <a:r>
              <a:rPr lang="nl-NL" dirty="0">
                <a:solidFill>
                  <a:srgbClr val="FFFFFF"/>
                </a:solidFill>
              </a:rPr>
              <a:t> 200 </a:t>
            </a:r>
            <a:r>
              <a:rPr lang="nl-NL" dirty="0" err="1">
                <a:solidFill>
                  <a:srgbClr val="FFFFFF"/>
                </a:solidFill>
              </a:rPr>
              <a:t>chữ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38800" y="4080170"/>
            <a:ext cx="1600200" cy="1049571"/>
          </a:xfrm>
          <a:prstGeom prst="ellipse">
            <a:avLst/>
          </a:prstGeom>
          <a:solidFill>
            <a:srgbClr val="B31D6C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 err="1">
                <a:solidFill>
                  <a:srgbClr val="FFFFFF"/>
                </a:solidFill>
                <a:latin typeface="Cambria"/>
                <a:cs typeface="Cambria"/>
              </a:rPr>
              <a:t>không</a:t>
            </a:r>
            <a:r>
              <a:rPr lang="nl-NL"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ambria"/>
                <a:cs typeface="Cambria"/>
              </a:rPr>
              <a:t>nên</a:t>
            </a:r>
            <a:r>
              <a:rPr lang="nl-NL"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ambria"/>
                <a:cs typeface="Cambria"/>
              </a:rPr>
              <a:t>dài</a:t>
            </a:r>
            <a:r>
              <a:rPr lang="nl-NL"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ambria"/>
                <a:cs typeface="Cambria"/>
              </a:rPr>
              <a:t>quá</a:t>
            </a:r>
            <a:r>
              <a:rPr lang="nl-NL" sz="1600" dirty="0">
                <a:solidFill>
                  <a:srgbClr val="FFFFFF"/>
                </a:solidFill>
                <a:latin typeface="Cambria"/>
                <a:cs typeface="Cambria"/>
              </a:rPr>
              <a:t> 200 </a:t>
            </a:r>
            <a:r>
              <a:rPr lang="nl-NL" sz="1600" dirty="0" err="1">
                <a:solidFill>
                  <a:srgbClr val="FFFFFF"/>
                </a:solidFill>
                <a:latin typeface="Cambria"/>
                <a:cs typeface="Cambria"/>
              </a:rPr>
              <a:t>chữ</a:t>
            </a:r>
            <a:r>
              <a:rPr lang="nl-NL"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en-US" sz="16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943600" y="196215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0" idx="2"/>
          </p:cNvCxnSpPr>
          <p:nvPr/>
        </p:nvCxnSpPr>
        <p:spPr>
          <a:xfrm>
            <a:off x="5257800" y="3409950"/>
            <a:ext cx="167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1" idx="2"/>
          </p:cNvCxnSpPr>
          <p:nvPr/>
        </p:nvCxnSpPr>
        <p:spPr>
          <a:xfrm flipV="1">
            <a:off x="4191000" y="4604956"/>
            <a:ext cx="1447800" cy="24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8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23950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Tên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giảng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viên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Hoàng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Xuân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Phương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Chức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danh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Thạc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sỹ</a:t>
            </a:r>
            <a:endParaRPr lang="en-US" sz="24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Tác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giả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sách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: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Phong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cách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PR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chuyên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nghiệp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Quá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trình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công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tác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Giảng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viên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đại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học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Khoa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học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Xã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hội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văn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Công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ty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truyền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thông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PSC,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tạp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chí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Marketing,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Công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ty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cung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cấp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trang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thiết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Dầu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/>
                <a:cs typeface="Cambria"/>
              </a:rPr>
              <a:t>khí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 EOSS, 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KPH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0961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4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774734"/>
              <a:ext cx="321773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4.4. ẢNH TIN VÀ</a:t>
              </a:r>
            </a:p>
            <a:p>
              <a:pPr algn="ctr"/>
              <a:r>
                <a:rPr lang="en-US" sz="2000" b="1" dirty="0" smtClean="0">
                  <a:latin typeface="Cambria" pitchFamily="18" charset="0"/>
                </a:rPr>
                <a:t>TIN ẢNH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00600" y="648246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dirty="0" err="1" smtClean="0">
                <a:solidFill>
                  <a:srgbClr val="FFFFFF"/>
                </a:solidFill>
                <a:latin typeface="Cambria"/>
                <a:cs typeface="Cambria"/>
              </a:rPr>
              <a:t>Ảnh</a:t>
            </a:r>
            <a:r>
              <a:rPr lang="nl-NL" sz="2000" dirty="0" smtClean="0">
                <a:solidFill>
                  <a:srgbClr val="FFFFFF"/>
                </a:solidFill>
                <a:latin typeface="Cambria"/>
                <a:cs typeface="Cambria"/>
              </a:rPr>
              <a:t> tin: </a:t>
            </a:r>
            <a:r>
              <a:rPr lang="nl-NL" sz="2000" i="1" dirty="0" err="1" smtClean="0">
                <a:solidFill>
                  <a:srgbClr val="FFFFFF"/>
                </a:solidFill>
                <a:latin typeface="Cambria"/>
                <a:cs typeface="Cambria"/>
              </a:rPr>
              <a:t>thông</a:t>
            </a:r>
            <a:r>
              <a:rPr lang="nl-NL" sz="2000" i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tin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bằng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hình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ảnh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đóng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vai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trò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chủ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yếu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ảnh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phải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diễn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tả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sinh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động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cụ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thể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một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khía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cạnh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bản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điển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đối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tượng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phản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ánh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Phần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lời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chú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thích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nhiệm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vụ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giải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thích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cho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tấm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ảnh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và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bổ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sung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những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thông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tin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phụ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nl-NL" sz="2000" i="1" dirty="0" smtClean="0">
                <a:solidFill>
                  <a:srgbClr val="FFFFFF"/>
                </a:solidFill>
                <a:latin typeface="Cambria"/>
                <a:cs typeface="Cambria"/>
              </a:rPr>
              <a:t>Tin </a:t>
            </a:r>
            <a:r>
              <a:rPr lang="nl-NL" sz="2000" i="1" dirty="0" err="1" smtClean="0">
                <a:solidFill>
                  <a:srgbClr val="FFFFFF"/>
                </a:solidFill>
                <a:latin typeface="Cambria"/>
                <a:cs typeface="Cambria"/>
              </a:rPr>
              <a:t>ảnh</a:t>
            </a:r>
            <a:r>
              <a:rPr lang="nl-NL" sz="2000" dirty="0" smtClean="0">
                <a:solidFill>
                  <a:srgbClr val="FFFFFF"/>
                </a:solidFill>
                <a:latin typeface="Cambria"/>
                <a:cs typeface="Cambria"/>
              </a:rPr>
              <a:t>: </a:t>
            </a:r>
            <a:r>
              <a:rPr lang="nl-NL" sz="2000" i="1" dirty="0" err="1" smtClean="0">
                <a:solidFill>
                  <a:srgbClr val="FFFFFF"/>
                </a:solidFill>
                <a:latin typeface="Cambria"/>
                <a:cs typeface="Cambria"/>
              </a:rPr>
              <a:t>thông</a:t>
            </a:r>
            <a:r>
              <a:rPr lang="nl-NL" sz="2000" i="1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tin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bằng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chữ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đứng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trước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chú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ý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trước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và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phải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chứa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đựng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những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thông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tin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chủ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yếu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của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sự</a:t>
            </a:r>
            <a:r>
              <a:rPr lang="nl-NL" sz="20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FF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Tấm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ảnh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đăng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kèm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tin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nhiệm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vụ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minh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hoạ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bổ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sung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thêm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Cambria"/>
                <a:cs typeface="Cambria"/>
              </a:rPr>
              <a:t>thông</a:t>
            </a:r>
            <a:r>
              <a:rPr lang="nl-NL" sz="2000" dirty="0">
                <a:solidFill>
                  <a:srgbClr val="FFFFFF"/>
                </a:solidFill>
                <a:latin typeface="Cambria"/>
                <a:cs typeface="Cambria"/>
              </a:rPr>
              <a:t> tin. 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6768">
            <a:off x="2461115" y="1558956"/>
            <a:ext cx="21336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1617">
            <a:off x="329334" y="3001714"/>
            <a:ext cx="2362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97391"/>
            <a:ext cx="76200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-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tấm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ảnh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đăng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kèm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phải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đáp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ứng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được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số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yêu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cầu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sau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đây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: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nội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dung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chủ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đề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ý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nghĩa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rõ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ràng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giá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trị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thông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thời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Phản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ánh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được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khía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cạnh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tiêu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biểu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Khi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viết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ảnh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đăng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kèm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cần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chú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ý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: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Phần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lời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dạng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kèm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ảnh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thường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rất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ngắn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gọn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Lời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không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nên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trùng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lặp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với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thông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mà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ảnh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đã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Lời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ảnh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phải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thống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nhất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với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nhau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nhất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quán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bổ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sung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cho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nhau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việc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về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cách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đầy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đủ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chính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xác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639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5946016"/>
              </p:ext>
            </p:extLst>
          </p:nvPr>
        </p:nvGraphicFramePr>
        <p:xfrm>
          <a:off x="990600" y="285750"/>
          <a:ext cx="78486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1400" y="33337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  <a:latin typeface="Cambria"/>
                <a:cs typeface="Cambria"/>
              </a:rPr>
              <a:t>Đơn</a:t>
            </a:r>
            <a:r>
              <a:rPr lang="en-US" sz="18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mbria"/>
                <a:cs typeface="Cambria"/>
              </a:rPr>
              <a:t>giản</a:t>
            </a:r>
            <a:r>
              <a:rPr lang="en-US" sz="1800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Cambria"/>
                <a:cs typeface="Cambria"/>
              </a:rPr>
              <a:t>trực</a:t>
            </a:r>
            <a:r>
              <a:rPr lang="en-US" sz="18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mbria"/>
                <a:cs typeface="Cambria"/>
              </a:rPr>
              <a:t>tiếp</a:t>
            </a:r>
            <a:r>
              <a:rPr lang="en-US" sz="1800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Cambria"/>
                <a:cs typeface="Cambria"/>
              </a:rPr>
              <a:t>cụ</a:t>
            </a:r>
            <a:r>
              <a:rPr lang="en-US" sz="18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mbria"/>
                <a:cs typeface="Cambria"/>
              </a:rPr>
              <a:t>thể</a:t>
            </a:r>
            <a:endParaRPr lang="en-US" sz="1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71475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Cambria"/>
                <a:cs typeface="Cambria"/>
              </a:rPr>
              <a:t>Mở</a:t>
            </a:r>
            <a:r>
              <a:rPr lang="en-US" sz="20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/>
                <a:cs typeface="Cambria"/>
              </a:rPr>
              <a:t>đầu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8084">
            <a:off x="6206932" y="437888"/>
            <a:ext cx="1072823" cy="8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6675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đó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tai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nạn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hơi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bốn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đã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thương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đoạn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mở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đề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: 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“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Bốn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người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đã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thiệt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mạng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hôm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qua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khi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chiếc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trôi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tuột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khỏi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đoạn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đường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ngập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nước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thành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phố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Hồ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Chí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Minh.”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tai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nạn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xẩy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ra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vì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lụt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lội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đoạn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mở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đề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: 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“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Mưa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lớn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lũ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đã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cuốn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trôi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chiếc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khỏi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con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đường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thành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phố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Hồ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Chí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Minh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hôm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qua,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khiến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cho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bốn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người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thiệt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mạng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.”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- </a:t>
            </a:r>
            <a:r>
              <a:rPr lang="en-US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viên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chức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hàng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đầu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đoạn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mở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đề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sẽ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chú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trọng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đến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chữ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Who (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ai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): 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“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Thứ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trưởng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tài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chính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ông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XXX,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đã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thiệt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mạng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tai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nạn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thành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phố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Hồ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Chí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Minh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hôm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qua.”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-</a:t>
            </a:r>
            <a:r>
              <a:rPr lang="en-US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địa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điểm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xảy</a:t>
            </a:r>
            <a:r>
              <a:rPr lang="en-US" sz="2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ra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tai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nạn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khác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thường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bạn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nên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chú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trọng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đến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Where (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ở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mbria"/>
                <a:cs typeface="Cambria"/>
              </a:rPr>
              <a:t>đâu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>): 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“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chiếc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đâm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vào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ngôi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chùa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nổi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tiếng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thành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phố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Hồ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Chí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Minh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hôm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qua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sau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khi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người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lái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xe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bị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lạc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tay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Cambria"/>
                <a:cs typeface="Cambria"/>
              </a:rPr>
              <a:t>lái</a:t>
            </a:r>
            <a:r>
              <a:rPr lang="en-US" sz="2000" i="1" dirty="0">
                <a:solidFill>
                  <a:srgbClr val="FFFF00"/>
                </a:solidFill>
                <a:latin typeface="Cambria"/>
                <a:cs typeface="Cambria"/>
              </a:rPr>
              <a:t>.”</a:t>
            </a:r>
            <a: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Cambria"/>
                <a:cs typeface="Cambria"/>
              </a:rPr>
            </a:b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84303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335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Triển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khai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chế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phối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/>
                <a:cs typeface="Cambria"/>
              </a:rPr>
              <a:t>sách</a:t>
            </a:r>
            <a:r>
              <a:rPr lang="en-US" sz="2400" b="1" dirty="0">
                <a:solidFill>
                  <a:schemeClr val="bg1"/>
                </a:solidFill>
                <a:latin typeface="Cambria"/>
                <a:cs typeface="Cambria"/>
              </a:rPr>
              <a:t> BHXH, BHYT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Nhằm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nâng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nữa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sách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BHXH, BHYT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(why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sáng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15/6/2012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(when)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phòng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họp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BHXH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Giang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(where)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Giám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đốc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hiểm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(BHXH)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Giang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Trần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Minh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Bá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tịch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Liên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đoàn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Lao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(LĐLĐ)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Giang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Trương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Hiền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(who)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trì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nghị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khai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quy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giữa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BHXH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LĐLĐ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sách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luật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BHXH, BHYT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địa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bàn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Giang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(what)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Quy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lý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ngành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nâng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trách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nhiệm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sách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luật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BHXH, BHYT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góp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ổn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/>
                <a:cs typeface="Cambria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(How)</a:t>
            </a:r>
            <a:r>
              <a:rPr lang="en-US" sz="2400" dirty="0"/>
              <a:t>.</a:t>
            </a:r>
            <a:r>
              <a:rPr lang="en-US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042412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1898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Cao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đầu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tư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gần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400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tỷ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đồng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giới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hóa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nông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mbria"/>
                <a:cs typeface="Cambria"/>
              </a:rPr>
              <a:t>nghiệp</a:t>
            </a:r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Từ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nay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năm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2015,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định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hướng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năm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2020 </a:t>
            </a:r>
            <a:r>
              <a:rPr lang="en-US" sz="2400" b="1" dirty="0">
                <a:solidFill>
                  <a:srgbClr val="FFFF00"/>
                </a:solidFill>
                <a:latin typeface="Cambria"/>
                <a:cs typeface="Cambria"/>
              </a:rPr>
              <a:t>(when)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Cao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Bằng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(Who)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tập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trung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phát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triển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điện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vụ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xuất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nông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lâm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nghiệp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từng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giới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hóa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vụ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xuất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lâm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nghiệp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(what)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đưa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nghề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rừng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trở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thành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nghề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việc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làm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nâng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cao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đời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sống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thu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nhập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nhân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dân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(why)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nâng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che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phủ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rừng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lên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60%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năm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2020.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giai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đoạn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này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sẽ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tư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1.520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máy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động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lực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loại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giới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hóa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xuất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lâm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nghiệp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Tỉnh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phấn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đấu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đến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năm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2015,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giới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hóa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65-70%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làm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đất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tưới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tiêu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đạt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60-65%.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Vốn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tư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phục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vụ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cơ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giới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hóa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xuất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chế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biến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nông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lâm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là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398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tỷ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mbria"/>
                <a:cs typeface="Cambria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(How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73917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514350"/>
            <a:ext cx="83058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hoạt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động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NN,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dạng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sử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dụng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trường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hợp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khi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nào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đó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mới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i="1" dirty="0" err="1">
                <a:solidFill>
                  <a:srgbClr val="FFFF00"/>
                </a:solidFill>
                <a:latin typeface="Cambria"/>
                <a:cs typeface="Cambria"/>
              </a:rPr>
              <a:t>xảy</a:t>
            </a:r>
            <a:r>
              <a:rPr lang="nl-NL" sz="2000" i="1" dirty="0">
                <a:solidFill>
                  <a:srgbClr val="FFFF00"/>
                </a:solidFill>
                <a:latin typeface="Cambria"/>
                <a:cs typeface="Cambria"/>
              </a:rPr>
              <a:t> ra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đó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thuộc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vào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trường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hợp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cụ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như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sau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:</a:t>
            </a: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+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tiêu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biểu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cho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hoạt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động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Đảng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Nhà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nước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Bộ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Tài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chính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hoặc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địa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phương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khác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liên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đến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NN.</a:t>
            </a: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+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chủ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trương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định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hướng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mới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;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điều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chỉnh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bổ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sung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về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công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tácNN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hoặc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việc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ban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hành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một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Luật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NN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mới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...).</a:t>
            </a: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việc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tiêu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biểu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nổi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bật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mới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xảy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ra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mọi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mặt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công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hoạt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động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NN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ở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Trung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ương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địa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phương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việc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mới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xảy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ra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liên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đến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nhân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bộ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nhân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viên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NN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cần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phải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đưa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kịp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thời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kiện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sự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việc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tiêu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biểu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đang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xảy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ra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ở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địa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phương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liên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quan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đến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hoạt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động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FFF00"/>
                </a:solidFill>
                <a:latin typeface="Cambria"/>
                <a:cs typeface="Cambria"/>
              </a:rPr>
              <a:t>ngànhNN</a:t>
            </a:r>
            <a:r>
              <a:rPr lang="nl-NL" sz="2000" dirty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endParaRPr lang="en-US" sz="2000" dirty="0">
              <a:solidFill>
                <a:srgbClr val="FFFF00"/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9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5735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Bài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1: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xét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tin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Bài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2: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Biên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tin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Bài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tập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3: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Viết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tin</a:t>
            </a:r>
            <a:endParaRPr lang="en-US" sz="28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76273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1166371" y="-240139"/>
            <a:ext cx="5052910" cy="1289491"/>
            <a:chOff x="467550" y="5146438"/>
            <a:chExt cx="7739256" cy="1482055"/>
          </a:xfrm>
        </p:grpSpPr>
        <p:sp>
          <p:nvSpPr>
            <p:cNvPr id="3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mbria" pitchFamily="18" charset="0"/>
                <a:sym typeface="Gill Sans" pitchFamily="124" charset="0"/>
              </a:endParaRPr>
            </a:p>
          </p:txBody>
        </p:sp>
        <p:sp>
          <p:nvSpPr>
            <p:cNvPr id="4" name="Trapezoid 23"/>
            <p:cNvSpPr>
              <a:spLocks noChangeArrowheads="1"/>
            </p:cNvSpPr>
            <p:nvPr/>
          </p:nvSpPr>
          <p:spPr bwMode="auto">
            <a:xfrm rot="15919853">
              <a:off x="4820354" y="3496885"/>
              <a:ext cx="933906" cy="5282330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mbria" pitchFamily="18" charset="0"/>
                <a:sym typeface="Gill Sans" pitchFamily="124" charset="0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 rot="21314801">
              <a:off x="3365131" y="5673400"/>
              <a:ext cx="3971439" cy="95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atin typeface="Cambria" pitchFamily="18" charset="0"/>
                </a:rPr>
                <a:t>5. CÁCH VIẾT BÀI</a:t>
              </a:r>
            </a:p>
            <a:p>
              <a:pPr algn="ctr"/>
              <a:r>
                <a:rPr lang="en-US" sz="2400" b="1" dirty="0" smtClean="0">
                  <a:latin typeface="Cambria" pitchFamily="18" charset="0"/>
                </a:rPr>
                <a:t> PHẢN ÁNH </a:t>
              </a:r>
              <a:endParaRPr lang="en-US" sz="2400" b="1" dirty="0">
                <a:latin typeface="Cambri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sym typeface="Gill Sans" pitchFamily="12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5737765"/>
              </p:ext>
            </p:extLst>
          </p:nvPr>
        </p:nvGraphicFramePr>
        <p:xfrm>
          <a:off x="1905000" y="819150"/>
          <a:ext cx="7239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E:\Milestone\Teaching\Images\client_relationships.jpg"/>
          <p:cNvPicPr>
            <a:picLocks noChangeAspect="1" noChangeArrowheads="1"/>
          </p:cNvPicPr>
          <p:nvPr/>
        </p:nvPicPr>
        <p:blipFill>
          <a:blip r:embed="rId7" cstate="print"/>
          <a:srcRect l="3576" t="2516" r="6938" b="7873"/>
          <a:stretch>
            <a:fillRect/>
          </a:stretch>
        </p:blipFill>
        <p:spPr bwMode="auto">
          <a:xfrm rot="387409">
            <a:off x="457231" y="1352793"/>
            <a:ext cx="2218681" cy="167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01691">
            <a:off x="521296" y="3042017"/>
            <a:ext cx="1789376" cy="13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4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951603"/>
              <a:ext cx="3217737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5.1. KHÁI NIỆM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00600" y="648246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666750"/>
            <a:ext cx="4495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err="1" smtClean="0">
                <a:solidFill>
                  <a:schemeClr val="bg1"/>
                </a:solidFill>
                <a:latin typeface="Cambria"/>
                <a:cs typeface="Cambria"/>
              </a:rPr>
              <a:t>Dạng</a:t>
            </a:r>
            <a:r>
              <a:rPr lang="nl-NL" sz="22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bài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thông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tin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phản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ánh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đáp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ứng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tiêu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chí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cơ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bản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của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một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tác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phẩm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chí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tính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xác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tính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thời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sự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tính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định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hướng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trực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tiếp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</a:p>
          <a:p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Bài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phản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ánh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thể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bám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sát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để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phản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ánh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cuộc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sống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đa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dạng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bề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bộn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phức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tạp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đang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hàng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ngày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hàng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giờ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biến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đổi</a:t>
            </a:r>
            <a:r>
              <a:rPr lang="en-US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</a:p>
          <a:p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Thường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được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dùng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để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thông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tin,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phản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ánh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về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vấn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đề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sự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kiện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nhân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vật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hoàn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cảnh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tình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huống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...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ở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cấp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độ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trung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bình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vừa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phải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  <a:endParaRPr lang="en-US" sz="2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4147">
            <a:off x="989446" y="3323264"/>
            <a:ext cx="2432194" cy="1601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2817">
            <a:off x="490572" y="1413576"/>
            <a:ext cx="2317909" cy="1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6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0"/>
            <a:ext cx="2057400" cy="1831271"/>
          </a:xfrm>
          <a:prstGeom prst="rect">
            <a:avLst/>
          </a:prstGeom>
          <a:solidFill>
            <a:srgbClr val="F2D605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2D605"/>
              </a:solidFill>
            </a:endParaRPr>
          </a:p>
          <a:p>
            <a:endParaRPr lang="en-US" dirty="0">
              <a:solidFill>
                <a:srgbClr val="F2D605"/>
              </a:solidFill>
            </a:endParaRPr>
          </a:p>
          <a:p>
            <a:endParaRPr lang="en-US" dirty="0" smtClean="0">
              <a:solidFill>
                <a:srgbClr val="F2D605"/>
              </a:solidFill>
            </a:endParaRPr>
          </a:p>
          <a:p>
            <a:endParaRPr lang="en-US" dirty="0">
              <a:solidFill>
                <a:srgbClr val="F2D605"/>
              </a:solidFill>
            </a:endParaRPr>
          </a:p>
          <a:p>
            <a:endParaRPr lang="en-US" dirty="0" smtClean="0">
              <a:solidFill>
                <a:srgbClr val="F2D605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"/>
                <a:cs typeface="Cambria"/>
              </a:rPr>
              <a:t>MỤC TIÊU</a:t>
            </a:r>
            <a:endParaRPr lang="en-US" sz="28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343150"/>
            <a:ext cx="62617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defRPr/>
            </a:pPr>
            <a:r>
              <a:rPr lang="en-US" sz="2400" err="1">
                <a:solidFill>
                  <a:srgbClr val="F2D605"/>
                </a:solidFill>
                <a:latin typeface="Cambria"/>
                <a:cs typeface="Cambria"/>
              </a:rPr>
              <a:t>Sau</a:t>
            </a:r>
            <a:r>
              <a:rPr lang="en-US" sz="240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smtClean="0">
                <a:solidFill>
                  <a:srgbClr val="F2D605"/>
                </a:solidFill>
                <a:latin typeface="Cambria"/>
                <a:cs typeface="Cambria"/>
              </a:rPr>
              <a:t>3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buổi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tập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huấn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học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viên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có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khả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năng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:</a:t>
            </a:r>
            <a:endParaRPr lang="en-GB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609600" indent="-609600">
              <a:buFont typeface="Arial"/>
              <a:buChar char="•"/>
              <a:defRPr/>
            </a:pP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Mô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tả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đúng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khái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niệm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cơ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bản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.</a:t>
            </a:r>
          </a:p>
          <a:p>
            <a:pPr marL="609600" indent="-609600">
              <a:buFont typeface="Arial"/>
              <a:buChar char="•"/>
              <a:defRPr/>
            </a:pP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Trình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bày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cấu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trúc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cơ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bản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tin,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.</a:t>
            </a:r>
          </a:p>
          <a:p>
            <a:pPr marL="609600" indent="-609600">
              <a:buFont typeface="Arial"/>
              <a:buChar char="•"/>
              <a:defRPr/>
            </a:pP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Khai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thác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tài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liệu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tin,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endParaRPr lang="en-GB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609600" indent="-609600">
              <a:buFont typeface="Arial"/>
              <a:buChar char="•"/>
              <a:defRPr/>
            </a:pP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Thực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hành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thành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thạo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en-GB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GB" sz="2400" dirty="0" smtClean="0">
                <a:solidFill>
                  <a:srgbClr val="F2D605"/>
                </a:solidFill>
                <a:latin typeface="Cambria"/>
                <a:cs typeface="Cambria"/>
              </a:rPr>
              <a:t>tin.</a:t>
            </a:r>
            <a:endParaRPr lang="en-US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3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476250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9197" y="5774734"/>
              <a:ext cx="321773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  <a:hlinkClick r:id="rId2" action="ppaction://hlinkfile"/>
                </a:rPr>
                <a:t>5.2. CÁC DẠNG BÀI PHẢN ÁNH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61416835"/>
              </p:ext>
            </p:extLst>
          </p:nvPr>
        </p:nvGraphicFramePr>
        <p:xfrm>
          <a:off x="838200" y="742950"/>
          <a:ext cx="79248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9200" y="142875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err="1" smtClean="0">
                <a:latin typeface="Cambria"/>
                <a:cs typeface="Cambria"/>
              </a:rPr>
              <a:t>Sự</a:t>
            </a:r>
            <a:r>
              <a:rPr lang="nl-NL" sz="2000" i="1" dirty="0" smtClean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kiện</a:t>
            </a:r>
            <a:r>
              <a:rPr lang="nl-NL" sz="2000" i="1" dirty="0">
                <a:latin typeface="Cambria"/>
                <a:cs typeface="Cambria"/>
              </a:rPr>
              <a:t>, </a:t>
            </a:r>
            <a:r>
              <a:rPr lang="nl-NL" sz="2000" i="1" dirty="0" err="1">
                <a:latin typeface="Cambria"/>
                <a:cs typeface="Cambria"/>
              </a:rPr>
              <a:t>sự</a:t>
            </a:r>
            <a:r>
              <a:rPr lang="nl-NL" sz="2000" i="1" dirty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việc</a:t>
            </a:r>
            <a:r>
              <a:rPr lang="nl-NL" sz="2000" i="1" dirty="0">
                <a:latin typeface="Cambria"/>
                <a:cs typeface="Cambria"/>
              </a:rPr>
              <a:t>.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127635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err="1" smtClean="0">
                <a:latin typeface="Cambria"/>
                <a:cs typeface="Cambria"/>
              </a:rPr>
              <a:t>Quang</a:t>
            </a:r>
            <a:r>
              <a:rPr lang="nl-NL" sz="2000" i="1" dirty="0" smtClean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cảnh</a:t>
            </a:r>
            <a:r>
              <a:rPr lang="nl-NL" sz="2000" i="1" dirty="0">
                <a:latin typeface="Cambria"/>
                <a:cs typeface="Cambria"/>
              </a:rPr>
              <a:t>, </a:t>
            </a:r>
            <a:r>
              <a:rPr lang="nl-NL" sz="2000" i="1" dirty="0" err="1">
                <a:latin typeface="Cambria"/>
                <a:cs typeface="Cambria"/>
              </a:rPr>
              <a:t>hiện</a:t>
            </a:r>
            <a:r>
              <a:rPr lang="nl-NL" sz="2000" i="1" dirty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trạng</a:t>
            </a:r>
            <a:r>
              <a:rPr lang="nl-NL" sz="2000" i="1" dirty="0">
                <a:latin typeface="Cambria"/>
                <a:cs typeface="Cambria"/>
              </a:rPr>
              <a:t>.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35255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err="1" smtClean="0">
                <a:latin typeface="Cambria"/>
                <a:cs typeface="Cambria"/>
              </a:rPr>
              <a:t>Tình</a:t>
            </a:r>
            <a:r>
              <a:rPr lang="nl-NL" sz="2000" i="1" dirty="0" smtClean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huống</a:t>
            </a:r>
            <a:r>
              <a:rPr lang="nl-NL" sz="2000" i="1" dirty="0">
                <a:latin typeface="Cambria"/>
                <a:cs typeface="Cambria"/>
              </a:rPr>
              <a:t>, </a:t>
            </a:r>
            <a:r>
              <a:rPr lang="nl-NL" sz="2000" i="1" dirty="0" err="1">
                <a:latin typeface="Cambria"/>
                <a:cs typeface="Cambria"/>
              </a:rPr>
              <a:t>vấn</a:t>
            </a:r>
            <a:r>
              <a:rPr lang="nl-NL" sz="2000" i="1" dirty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đề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27635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err="1" smtClean="0">
                <a:latin typeface="Cambria"/>
                <a:cs typeface="Cambria"/>
              </a:rPr>
              <a:t>Người</a:t>
            </a:r>
            <a:r>
              <a:rPr lang="nl-NL" sz="2000" i="1" dirty="0" smtClean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thật</a:t>
            </a:r>
            <a:r>
              <a:rPr lang="nl-NL" sz="2000" i="1" dirty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việc</a:t>
            </a:r>
            <a:r>
              <a:rPr lang="nl-NL" sz="2000" i="1" dirty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thật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142875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err="1" smtClean="0">
                <a:latin typeface="Cambria"/>
                <a:cs typeface="Cambria"/>
              </a:rPr>
              <a:t>Suy</a:t>
            </a:r>
            <a:r>
              <a:rPr lang="nl-NL" sz="2000" i="1" dirty="0" smtClean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nghĩ</a:t>
            </a:r>
            <a:r>
              <a:rPr lang="nl-NL" sz="2000" i="1" dirty="0">
                <a:latin typeface="Cambria"/>
                <a:cs typeface="Cambria"/>
              </a:rPr>
              <a:t>, </a:t>
            </a:r>
            <a:r>
              <a:rPr lang="nl-NL" sz="2000" i="1" dirty="0" err="1">
                <a:latin typeface="Cambria"/>
                <a:cs typeface="Cambria"/>
              </a:rPr>
              <a:t>cảm</a:t>
            </a:r>
            <a:r>
              <a:rPr lang="nl-NL" sz="2000" i="1" dirty="0">
                <a:latin typeface="Cambria"/>
                <a:cs typeface="Cambria"/>
              </a:rPr>
              <a:t> </a:t>
            </a:r>
            <a:r>
              <a:rPr lang="nl-NL" sz="2000" i="1" dirty="0" err="1">
                <a:latin typeface="Cambria"/>
                <a:cs typeface="Cambria"/>
              </a:rPr>
              <a:t>xúc</a:t>
            </a:r>
            <a:endParaRPr lang="en-US"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8026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524000" y="-400050"/>
            <a:ext cx="5052908" cy="1357839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638326" y="5758972"/>
              <a:ext cx="372466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5.3 KỸ NĂNG VIẾT</a:t>
              </a:r>
              <a:r>
                <a:rPr lang="en-US" sz="2000" b="1" dirty="0">
                  <a:latin typeface="Cambria" pitchFamily="18" charset="0"/>
                </a:rPr>
                <a:t> </a:t>
              </a:r>
              <a:r>
                <a:rPr lang="en-US" sz="2000" b="1" dirty="0" smtClean="0">
                  <a:latin typeface="Cambria" pitchFamily="18" charset="0"/>
                </a:rPr>
                <a:t>BÀI PHẢN ÁNH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66934581"/>
              </p:ext>
            </p:extLst>
          </p:nvPr>
        </p:nvGraphicFramePr>
        <p:xfrm>
          <a:off x="1763882" y="666750"/>
          <a:ext cx="7380118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26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7447142"/>
              </p:ext>
            </p:extLst>
          </p:nvPr>
        </p:nvGraphicFramePr>
        <p:xfrm>
          <a:off x="1524000" y="361950"/>
          <a:ext cx="67818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727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14350"/>
            <a:ext cx="8153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dạng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này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thể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được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sử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dụng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hầu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hết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chuyên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mục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hiện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trên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trang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web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NN.</a:t>
            </a:r>
            <a:endParaRPr lang="en-US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+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Hoạt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động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dạng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sự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việc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sự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kiện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tình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huống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vấn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đề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và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quang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cảnh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hiện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trạng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…).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cũng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thể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nêu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lên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tình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huống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vấn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đề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tiêu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biểu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nào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đó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đang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xảy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ra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thực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tế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</a:p>
          <a:p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+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mặt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công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cán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bộ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công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nhân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viên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dạng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suy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nghĩ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cảm</a:t>
            </a:r>
            <a:r>
              <a:rPr lang="nl-NL" sz="2400" i="1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2D605"/>
                </a:solidFill>
                <a:latin typeface="Cambria"/>
                <a:cs typeface="Cambria"/>
              </a:rPr>
              <a:t>xúc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).</a:t>
            </a:r>
          </a:p>
          <a:p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+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chân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dung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con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người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tiêu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biểu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mọi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mặt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hoạt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động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dạng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người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thật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việc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2D605"/>
                </a:solidFill>
                <a:latin typeface="Cambria"/>
                <a:cs typeface="Cambria"/>
              </a:rPr>
              <a:t>thật</a:t>
            </a:r>
            <a:r>
              <a:rPr lang="nl-NL" sz="2400" dirty="0">
                <a:solidFill>
                  <a:srgbClr val="F2D605"/>
                </a:solidFill>
                <a:latin typeface="Cambria"/>
                <a:cs typeface="Cambria"/>
              </a:rPr>
              <a:t>)</a:t>
            </a:r>
            <a:r>
              <a:rPr lang="nl-NL" sz="2400" dirty="0">
                <a:latin typeface="Cambria"/>
                <a:cs typeface="Cambria"/>
              </a:rPr>
              <a:t>. 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92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7"/>
            <a:ext cx="5052908" cy="1357838"/>
            <a:chOff x="467550" y="5146438"/>
            <a:chExt cx="7739256" cy="1560611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31369" y="3644814"/>
              <a:ext cx="959396" cy="5165074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369851" y="5760392"/>
              <a:ext cx="4216167" cy="81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6. KHAI THÁC BÁO CÁO ĐỂ VIẾT TIN  BÀI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029200" y="742950"/>
            <a:ext cx="3962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 smtClean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nl-NL" sz="2200" dirty="0" err="1" smtClean="0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2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một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dạng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tài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liệu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đặc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biệt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độ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tin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cậy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cao.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một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văn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bản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hành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chính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Trong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tế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nhiều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dạng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báo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phong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phú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đa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dạng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</a:p>
          <a:p>
            <a:r>
              <a:rPr lang="nl-NL" sz="2200" dirty="0" smtClean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nl-NL" sz="2200" dirty="0" err="1" smtClean="0">
                <a:solidFill>
                  <a:schemeClr val="bg1"/>
                </a:solidFill>
                <a:latin typeface="Cambria"/>
                <a:cs typeface="Cambria"/>
              </a:rPr>
              <a:t>Nội</a:t>
            </a:r>
            <a:r>
              <a:rPr lang="nl-NL" sz="22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dung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hoàn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chỉnh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gồm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phần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được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bố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trí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theo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trình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tự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từ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thực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trạng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-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nguyên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nhân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đến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kiến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nghị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giải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i="1" dirty="0" err="1">
                <a:solidFill>
                  <a:schemeClr val="bg1"/>
                </a:solidFill>
                <a:latin typeface="Cambria"/>
                <a:cs typeface="Cambria"/>
              </a:rPr>
              <a:t>pháp</a:t>
            </a:r>
            <a:r>
              <a:rPr lang="nl-NL" sz="2200" i="1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chi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tiết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số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liệu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dẫn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chứng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phải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làm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cơ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sở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cho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các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luận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đề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luận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200" dirty="0" err="1">
                <a:solidFill>
                  <a:schemeClr val="bg1"/>
                </a:solidFill>
                <a:latin typeface="Cambria"/>
                <a:cs typeface="Cambria"/>
              </a:rPr>
              <a:t>điểm</a:t>
            </a:r>
            <a:r>
              <a:rPr lang="nl-NL" sz="2200" dirty="0">
                <a:solidFill>
                  <a:schemeClr val="bg1"/>
                </a:solidFill>
                <a:latin typeface="Cambria"/>
                <a:cs typeface="Cambria"/>
              </a:rPr>
              <a:t>.</a:t>
            </a:r>
            <a:endParaRPr lang="en-US" sz="22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5832">
            <a:off x="150280" y="1421074"/>
            <a:ext cx="228600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2796">
            <a:off x="2552576" y="1258997"/>
            <a:ext cx="2201997" cy="1455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7127">
            <a:off x="1401224" y="2894743"/>
            <a:ext cx="2362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6262757"/>
              </p:ext>
            </p:extLst>
          </p:nvPr>
        </p:nvGraphicFramePr>
        <p:xfrm>
          <a:off x="1143000" y="28575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9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6675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công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NN,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thể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khai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thác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được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dạng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sau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đây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: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-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báo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cáo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NN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(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bộ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NN,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Ban,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phòng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trong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bộ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sở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, ban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NN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ở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địa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phương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). 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42900" indent="-342900">
              <a:buFontTx/>
              <a:buChar char="-"/>
            </a:pP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báo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cáo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lĩnh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vực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khác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có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liên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quan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đến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hoạt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động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của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400" i="1" dirty="0">
                <a:solidFill>
                  <a:srgbClr val="FFFF00"/>
                </a:solidFill>
                <a:latin typeface="Cambria"/>
                <a:cs typeface="Cambria"/>
              </a:rPr>
              <a:t> NN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(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Ngân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hàng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Tài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chính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Hải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quan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ngành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khác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ở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Trung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ương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và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địa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00"/>
                </a:solidFill>
                <a:latin typeface="Cambria"/>
                <a:cs typeface="Cambria"/>
              </a:rPr>
              <a:t>phương</a:t>
            </a:r>
            <a:r>
              <a:rPr lang="nl-NL" sz="2400" dirty="0">
                <a:solidFill>
                  <a:srgbClr val="FFFF00"/>
                </a:solidFill>
                <a:latin typeface="Cambria"/>
                <a:cs typeface="Cambria"/>
              </a:rPr>
              <a:t>).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2552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2875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Xác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số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liệu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thông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tin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viết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báo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cáo</a:t>
            </a:r>
            <a:endParaRPr lang="en-US" sz="28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Dựa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vào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báo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cáo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/>
                <a:cs typeface="Cambria"/>
              </a:rPr>
              <a:t>viết</a:t>
            </a:r>
            <a:r>
              <a:rPr lang="en-US" sz="2800" dirty="0" smtClean="0">
                <a:solidFill>
                  <a:srgbClr val="FFFF00"/>
                </a:solidFill>
                <a:latin typeface="Cambria"/>
                <a:cs typeface="Cambria"/>
              </a:rPr>
              <a:t> tin</a:t>
            </a:r>
            <a:endParaRPr lang="en-US" sz="28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81466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66339" y="-309388"/>
            <a:ext cx="5052877" cy="1338303"/>
            <a:chOff x="467599" y="5066847"/>
            <a:chExt cx="7739207" cy="1538156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1800" kern="0" dirty="0">
                <a:solidFill>
                  <a:sysClr val="window" lastClr="FFFFFF"/>
                </a:solidFill>
                <a:latin typeface="Cambria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820354" y="3496885"/>
              <a:ext cx="933906" cy="5282330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1800" kern="0" dirty="0">
                <a:solidFill>
                  <a:sysClr val="window" lastClr="FFFFFF"/>
                </a:solidFill>
                <a:latin typeface="Cambria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336357" y="5938705"/>
              <a:ext cx="4028986" cy="42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 smtClean="0">
                  <a:latin typeface="Cambria"/>
                </a:rPr>
                <a:t>7. </a:t>
              </a:r>
              <a:r>
                <a:rPr lang="en-US" sz="1800" b="1" smtClean="0">
                  <a:latin typeface="Cambria"/>
                </a:rPr>
                <a:t>THÔNG CÁO BÁO CHÍ</a:t>
              </a:r>
              <a:endParaRPr lang="en-US" sz="1800" b="1" dirty="0">
                <a:latin typeface="Cambri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99" y="5066847"/>
              <a:ext cx="282843" cy="4244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8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  <a:sym typeface="Gill Sans" pitchFamily="12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28600" y="3486150"/>
            <a:ext cx="1371600" cy="1295400"/>
          </a:xfrm>
          <a:prstGeom prst="ellipse">
            <a:avLst/>
          </a:prstGeom>
          <a:solidFill>
            <a:schemeClr val="accent3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Cambria"/>
              </a:rPr>
              <a:t>Nguồn</a:t>
            </a:r>
            <a:r>
              <a:rPr lang="en-US" sz="1800" dirty="0" smtClean="0">
                <a:latin typeface="Cambria"/>
              </a:rPr>
              <a:t> tin</a:t>
            </a:r>
            <a:endParaRPr lang="en-US" sz="1800" dirty="0">
              <a:latin typeface="Cambr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1962150"/>
            <a:ext cx="1600200" cy="1295400"/>
          </a:xfrm>
          <a:prstGeom prst="ellipse">
            <a:avLst/>
          </a:prstGeom>
          <a:solidFill>
            <a:schemeClr val="accent6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Cambria"/>
                <a:cs typeface="Times New Roman" charset="0"/>
              </a:rPr>
              <a:t>Ngày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tháng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năm</a:t>
            </a:r>
            <a:r>
              <a:rPr lang="en-US" sz="1800" dirty="0">
                <a:latin typeface="Cambria"/>
                <a:cs typeface="Times New Roman" charset="0"/>
              </a:rPr>
              <a:t>, </a:t>
            </a:r>
            <a:r>
              <a:rPr lang="en-US" sz="1800" dirty="0" err="1">
                <a:latin typeface="Cambria"/>
                <a:cs typeface="Times New Roman" charset="0"/>
              </a:rPr>
              <a:t>thời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điểm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endParaRPr lang="en-US" sz="1800" dirty="0">
              <a:latin typeface="Cambr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57400" y="971550"/>
            <a:ext cx="1371600" cy="1295400"/>
          </a:xfrm>
          <a:prstGeom prst="ellipse">
            <a:avLst/>
          </a:prstGeom>
          <a:solidFill>
            <a:schemeClr val="accent4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mbria"/>
                <a:cs typeface="Times New Roman" charset="0"/>
              </a:rPr>
              <a:t>THÔNG CÁO BÁO CHÍ</a:t>
            </a:r>
            <a:endParaRPr lang="en-US" sz="1800" dirty="0">
              <a:latin typeface="Cambr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666750"/>
            <a:ext cx="1371600" cy="1295400"/>
          </a:xfrm>
          <a:prstGeom prst="ellipse">
            <a:avLst/>
          </a:prstGeom>
          <a:solidFill>
            <a:schemeClr val="accent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Cambria"/>
                <a:cs typeface="Times New Roman" charset="0"/>
              </a:rPr>
              <a:t>Tiêu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đề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endParaRPr lang="en-US" sz="1800" dirty="0">
              <a:latin typeface="Cambr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971550"/>
            <a:ext cx="1371600" cy="1295400"/>
          </a:xfrm>
          <a:prstGeom prst="ellipse">
            <a:avLst/>
          </a:prstGeom>
          <a:solidFill>
            <a:schemeClr val="accent2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Cambria"/>
                <a:cs typeface="Times New Roman" charset="0"/>
              </a:rPr>
              <a:t>Nội</a:t>
            </a:r>
            <a:r>
              <a:rPr lang="en-US" sz="1800" dirty="0">
                <a:latin typeface="Cambria"/>
                <a:cs typeface="Times New Roman" charset="0"/>
              </a:rPr>
              <a:t> dung </a:t>
            </a:r>
            <a:r>
              <a:rPr lang="en-US" sz="1800" dirty="0" err="1">
                <a:latin typeface="Cambria"/>
                <a:cs typeface="Times New Roman" charset="0"/>
              </a:rPr>
              <a:t>chính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endParaRPr lang="en-US" sz="1800" dirty="0">
              <a:latin typeface="Cambr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34200" y="2038350"/>
            <a:ext cx="1371600" cy="1295400"/>
          </a:xfrm>
          <a:prstGeom prst="ellipse">
            <a:avLst/>
          </a:prstGeom>
          <a:solidFill>
            <a:schemeClr val="bg2">
              <a:lumMod val="50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en-US" sz="1800" dirty="0" err="1">
                <a:latin typeface="Cambria"/>
                <a:cs typeface="Times New Roman" charset="0"/>
              </a:rPr>
              <a:t>Thông</a:t>
            </a:r>
            <a:r>
              <a:rPr lang="en-US" sz="1800" dirty="0">
                <a:latin typeface="Cambria"/>
                <a:cs typeface="Times New Roman" charset="0"/>
              </a:rPr>
              <a:t> tin </a:t>
            </a:r>
            <a:r>
              <a:rPr lang="en-US" sz="1800" dirty="0" err="1">
                <a:latin typeface="Cambria"/>
                <a:cs typeface="Times New Roman" charset="0"/>
              </a:rPr>
              <a:t>về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công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ty</a:t>
            </a:r>
            <a:endParaRPr lang="en-US" sz="1800" dirty="0">
              <a:latin typeface="Cambria"/>
              <a:cs typeface="Times New Roman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3800" y="3486150"/>
            <a:ext cx="1371600" cy="1295400"/>
          </a:xfrm>
          <a:prstGeom prst="ellipse">
            <a:avLst/>
          </a:prstGeom>
          <a:solidFill>
            <a:srgbClr val="B31D6C">
              <a:alpha val="7568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40000"/>
              </a:lnSpc>
              <a:defRPr/>
            </a:pPr>
            <a:r>
              <a:rPr lang="en-US" sz="1800" dirty="0" err="1">
                <a:latin typeface="Cambria"/>
                <a:cs typeface="Times New Roman" charset="0"/>
              </a:rPr>
              <a:t>Thông</a:t>
            </a:r>
            <a:r>
              <a:rPr lang="en-US" sz="1800" dirty="0">
                <a:latin typeface="Cambria"/>
                <a:cs typeface="Times New Roman" charset="0"/>
              </a:rPr>
              <a:t> tin </a:t>
            </a:r>
            <a:r>
              <a:rPr lang="en-US" sz="1800" dirty="0" err="1">
                <a:latin typeface="Cambria"/>
                <a:cs typeface="Times New Roman" charset="0"/>
              </a:rPr>
              <a:t>liên</a:t>
            </a:r>
            <a:r>
              <a:rPr lang="en-US" sz="1800" dirty="0">
                <a:latin typeface="Cambria"/>
                <a:cs typeface="Times New Roman" charset="0"/>
              </a:rPr>
              <a:t> </a:t>
            </a:r>
            <a:r>
              <a:rPr lang="en-US" sz="1800" dirty="0" err="1">
                <a:latin typeface="Cambria"/>
                <a:cs typeface="Times New Roman" charset="0"/>
              </a:rPr>
              <a:t>hệ</a:t>
            </a:r>
            <a:endParaRPr lang="en-US" sz="1800" dirty="0">
              <a:latin typeface="Cambria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495550"/>
            <a:ext cx="3492500" cy="2324100"/>
          </a:xfrm>
          <a:prstGeom prst="rect">
            <a:avLst/>
          </a:prstGeom>
          <a:scene3d>
            <a:camera prst="orthographicFront">
              <a:rot lat="600000" lon="900000" rev="0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1172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Milestone\Teaching\Images\BlackTieThankYou.jpg"/>
          <p:cNvPicPr>
            <a:picLocks noChangeAspect="1" noChangeArrowheads="1"/>
          </p:cNvPicPr>
          <p:nvPr/>
        </p:nvPicPr>
        <p:blipFill>
          <a:blip r:embed="rId2" cstate="print"/>
          <a:srcRect t="19295" b="18738"/>
          <a:stretch>
            <a:fillRect/>
          </a:stretch>
        </p:blipFill>
        <p:spPr bwMode="auto">
          <a:xfrm>
            <a:off x="381000" y="1"/>
            <a:ext cx="8300438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53824" y="0"/>
            <a:ext cx="1803075" cy="1657350"/>
          </a:xfrm>
          <a:prstGeom prst="rect">
            <a:avLst/>
          </a:prstGeom>
          <a:solidFill>
            <a:srgbClr val="F2D60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68589" tIns="34295" rIns="68589" bIns="34295" anchor="b" anchorCtr="1"/>
          <a:lstStyle/>
          <a:p>
            <a:pPr>
              <a:defRPr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295400" y="19621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68589" tIns="34295" rIns="68589" bIns="34295"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Đặc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trưng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mạng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cổng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thông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tin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điện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tử</a:t>
            </a:r>
            <a:endParaRPr lang="en-US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Mô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hình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: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mô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hình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tháp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ngược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tháp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xuôi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kim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cương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…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Tiêu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đề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tin,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endParaRPr lang="en-US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Cách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tin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Cách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phản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ánh</a:t>
            </a:r>
            <a:endParaRPr lang="en-US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Khai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thác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cáo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để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 tin, </a:t>
            </a:r>
            <a:r>
              <a:rPr lang="en-US" sz="2400" dirty="0" err="1">
                <a:solidFill>
                  <a:srgbClr val="F2D605"/>
                </a:solidFill>
                <a:latin typeface="Cambria"/>
                <a:cs typeface="Cambria"/>
              </a:rPr>
              <a:t>bài</a:t>
            </a:r>
            <a:r>
              <a:rPr lang="en-US" sz="2400" dirty="0">
                <a:solidFill>
                  <a:srgbClr val="F2D605"/>
                </a:solidFill>
                <a:latin typeface="Cambria"/>
                <a:cs typeface="Cambria"/>
              </a:rPr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F2D605"/>
                </a:solidFill>
                <a:latin typeface="Cambria"/>
                <a:cs typeface="Cambria"/>
              </a:rPr>
              <a:t>Thông</a:t>
            </a:r>
            <a:r>
              <a:rPr lang="en-US" sz="24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2D605"/>
                </a:solidFill>
                <a:latin typeface="Cambria"/>
                <a:cs typeface="Cambria"/>
              </a:rPr>
              <a:t>cáo</a:t>
            </a:r>
            <a:r>
              <a:rPr lang="en-US" sz="24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en-US" sz="2400" dirty="0" smtClean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en-US" sz="2400" dirty="0" err="1" smtClean="0">
                <a:solidFill>
                  <a:srgbClr val="F2D605"/>
                </a:solidFill>
                <a:latin typeface="Cambria"/>
                <a:cs typeface="Cambria"/>
              </a:rPr>
              <a:t>chí</a:t>
            </a:r>
            <a:endParaRPr lang="en-US" sz="24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257209" indent="-257209">
              <a:lnSpc>
                <a:spcPct val="200000"/>
              </a:lnSpc>
              <a:spcAft>
                <a:spcPts val="450"/>
              </a:spcAft>
              <a:defRPr/>
            </a:pPr>
            <a:endParaRPr lang="en-US" sz="1200" b="1" dirty="0" smtClean="0">
              <a:solidFill>
                <a:srgbClr val="F2D605"/>
              </a:solidFill>
              <a:latin typeface="Cambria" pitchFamily="18" charset="0"/>
            </a:endParaRPr>
          </a:p>
          <a:p>
            <a:pPr marL="257209" indent="-257209">
              <a:lnSpc>
                <a:spcPct val="200000"/>
              </a:lnSpc>
              <a:spcAft>
                <a:spcPts val="450"/>
              </a:spcAft>
              <a:defRPr/>
            </a:pPr>
            <a:endParaRPr lang="en-US" sz="1200" b="1" dirty="0">
              <a:solidFill>
                <a:srgbClr val="F2D605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-1143000" y="-247653"/>
            <a:ext cx="5056673" cy="1332583"/>
            <a:chOff x="467550" y="5146438"/>
            <a:chExt cx="7745024" cy="1531583"/>
          </a:xfrm>
        </p:grpSpPr>
        <p:sp>
          <p:nvSpPr>
            <p:cNvPr id="9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10" name="Trapezoid 23"/>
            <p:cNvSpPr>
              <a:spLocks noChangeArrowheads="1"/>
            </p:cNvSpPr>
            <p:nvPr/>
          </p:nvSpPr>
          <p:spPr bwMode="auto">
            <a:xfrm rot="15919853">
              <a:off x="4901167" y="3569903"/>
              <a:ext cx="933904" cy="5282331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314801">
              <a:off x="2489095" y="5921018"/>
              <a:ext cx="5723479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1. ĐẶC TRƯNG CỦA BÁO MẠNG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pic>
        <p:nvPicPr>
          <p:cNvPr id="14" name="Picture 3" descr="E:\Milestone\Teaching\Images\batt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7374">
            <a:off x="2533689" y="1625426"/>
            <a:ext cx="2217153" cy="179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685905" y="1047750"/>
            <a:ext cx="4458095" cy="554768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68589" tIns="34295" rIns="68589" bIns="34295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mạng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điện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tử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sử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dụng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smtClean="0">
                <a:solidFill>
                  <a:srgbClr val="F2D605"/>
                </a:solidFill>
                <a:latin typeface="Cambria"/>
                <a:cs typeface="Cambria"/>
              </a:rPr>
              <a:t>Internet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là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phương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tiện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chuyển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tải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thông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tin</a:t>
            </a:r>
            <a:r>
              <a:rPr lang="en-US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Một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tờ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mạng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điện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tử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phải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khả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năng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kết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hợp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được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những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ưu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thế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cả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chữ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viết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và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ảnh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(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in),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âm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thanh (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phát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thanh)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và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ảnh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sống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động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(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của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truyền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). </a:t>
            </a:r>
          </a:p>
          <a:p>
            <a:pPr marL="285750" indent="-285750" algn="just">
              <a:buFont typeface="Arial"/>
              <a:buChar char="•"/>
            </a:pP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So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với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các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loại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hình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chí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khác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,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báo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mạng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điện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tử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có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rất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nhiều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ưu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r>
              <a:rPr lang="nl-NL" sz="2000" dirty="0" err="1">
                <a:solidFill>
                  <a:srgbClr val="F2D605"/>
                </a:solidFill>
                <a:latin typeface="Cambria"/>
                <a:cs typeface="Cambria"/>
              </a:rPr>
              <a:t>thế</a:t>
            </a:r>
            <a:r>
              <a:rPr lang="nl-NL" sz="2000" dirty="0">
                <a:solidFill>
                  <a:srgbClr val="F2D605"/>
                </a:solidFill>
                <a:latin typeface="Cambria"/>
                <a:cs typeface="Cambria"/>
              </a:rPr>
              <a:t> </a:t>
            </a:r>
            <a:endParaRPr lang="en-US" sz="2000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285750" indent="-285750" algn="just">
              <a:buFont typeface="Arial"/>
              <a:buChar char="•"/>
            </a:pPr>
            <a:endParaRPr lang="nl-NL" sz="2000" b="1" dirty="0">
              <a:solidFill>
                <a:srgbClr val="F2D605"/>
              </a:solidFill>
              <a:latin typeface="Cambria"/>
              <a:cs typeface="Cambria"/>
            </a:endParaRPr>
          </a:p>
          <a:p>
            <a:pPr marL="285750" indent="-285750" algn="just">
              <a:buFont typeface="Arial"/>
              <a:buChar char="•"/>
            </a:pPr>
            <a:endParaRPr lang="nl-NL" sz="2000" b="1" dirty="0" smtClean="0">
              <a:solidFill>
                <a:srgbClr val="F2D605"/>
              </a:solidFill>
              <a:latin typeface="Cambria"/>
              <a:cs typeface="Cambria"/>
            </a:endParaRPr>
          </a:p>
          <a:p>
            <a:pPr algn="just"/>
            <a:endParaRPr lang="nl-NL" b="1" dirty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nl-NL" b="1" dirty="0" smtClean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nl-NL" b="1" dirty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nl-NL" b="1" dirty="0" smtClean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nl-NL" b="1" dirty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nl-NL" b="1" dirty="0" smtClean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nl-NL" b="1" dirty="0">
              <a:solidFill>
                <a:srgbClr val="F2D605"/>
              </a:solidFill>
              <a:latin typeface="Cambria" pitchFamily="18" charset="0"/>
            </a:endParaRPr>
          </a:p>
          <a:p>
            <a:pPr algn="just"/>
            <a:endParaRPr lang="en-US" dirty="0">
              <a:solidFill>
                <a:srgbClr val="F2D605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312">
            <a:off x="52674" y="1543138"/>
            <a:ext cx="20320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9825">
            <a:off x="1021052" y="3321809"/>
            <a:ext cx="2442691" cy="17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1166371" y="-240139"/>
            <a:ext cx="5052909" cy="1269053"/>
            <a:chOff x="467550" y="5146438"/>
            <a:chExt cx="7739256" cy="1458565"/>
          </a:xfrm>
        </p:grpSpPr>
        <p:sp>
          <p:nvSpPr>
            <p:cNvPr id="3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4" name="Trapezoid 23"/>
            <p:cNvSpPr>
              <a:spLocks noChangeArrowheads="1"/>
            </p:cNvSpPr>
            <p:nvPr/>
          </p:nvSpPr>
          <p:spPr bwMode="auto">
            <a:xfrm rot="15919853">
              <a:off x="4820354" y="3496885"/>
              <a:ext cx="933906" cy="5282330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 rot="21314801">
              <a:off x="3277562" y="5921017"/>
              <a:ext cx="4146567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  <a:hlinkClick r:id="rId2" action="ppaction://hlinkfile"/>
                </a:rPr>
                <a:t>2.  CẤU TRÚC </a:t>
              </a:r>
              <a:r>
                <a:rPr lang="en-US" sz="2000" b="1" dirty="0">
                  <a:latin typeface="Cambria" pitchFamily="18" charset="0"/>
                  <a:hlinkClick r:id="rId2" action="ppaction://hlinkfile"/>
                </a:rPr>
                <a:t>TIN, BÀI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28600" y="3486150"/>
            <a:ext cx="1371600" cy="1295400"/>
          </a:xfrm>
          <a:prstGeom prst="ellipse">
            <a:avLst/>
          </a:prstGeom>
          <a:solidFill>
            <a:schemeClr val="accent3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Cambria"/>
                <a:cs typeface="Cambria"/>
              </a:rPr>
              <a:t>Hình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tháp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xuôi</a:t>
            </a:r>
            <a:endParaRPr lang="nl-NL" sz="1800" dirty="0">
              <a:latin typeface="Cambria"/>
              <a:cs typeface="Cambr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1962150"/>
            <a:ext cx="1371600" cy="1295400"/>
          </a:xfrm>
          <a:prstGeom prst="ellipse">
            <a:avLst/>
          </a:prstGeom>
          <a:solidFill>
            <a:schemeClr val="accent6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Cambria"/>
                <a:cs typeface="Cambria"/>
              </a:rPr>
              <a:t>Hình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tháp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ngược</a:t>
            </a:r>
            <a:r>
              <a:rPr lang="en-US" sz="1800" dirty="0">
                <a:latin typeface="Cambria"/>
                <a:cs typeface="Cambria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133600" y="971550"/>
            <a:ext cx="1371600" cy="1295400"/>
          </a:xfrm>
          <a:prstGeom prst="ellipse">
            <a:avLst/>
          </a:prstGeom>
          <a:solidFill>
            <a:schemeClr val="accent4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Cambria"/>
                <a:cs typeface="Cambria"/>
              </a:rPr>
              <a:t>Viên</a:t>
            </a:r>
            <a:r>
              <a:rPr lang="nl-NL" sz="1800" dirty="0">
                <a:latin typeface="Cambria"/>
                <a:cs typeface="Cambria"/>
              </a:rPr>
              <a:t> kim </a:t>
            </a:r>
            <a:r>
              <a:rPr lang="nl-NL" sz="1800" dirty="0" err="1">
                <a:latin typeface="Cambria"/>
                <a:cs typeface="Cambria"/>
              </a:rPr>
              <a:t>cương</a:t>
            </a:r>
            <a:r>
              <a:rPr lang="en-US" sz="1800" dirty="0">
                <a:latin typeface="Cambria"/>
                <a:cs typeface="Cambria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3886200" y="590550"/>
            <a:ext cx="1371600" cy="1295400"/>
          </a:xfrm>
          <a:prstGeom prst="ellipse">
            <a:avLst/>
          </a:prstGeom>
          <a:solidFill>
            <a:schemeClr val="accent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Cambria"/>
                <a:cs typeface="Cambria"/>
              </a:rPr>
              <a:t>Đồng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hồ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cát</a:t>
            </a:r>
            <a:endParaRPr lang="nl-NL" sz="1800" dirty="0">
              <a:latin typeface="Cambria"/>
              <a:cs typeface="Cambr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971550"/>
            <a:ext cx="1371600" cy="1295400"/>
          </a:xfrm>
          <a:prstGeom prst="ellipse">
            <a:avLst/>
          </a:prstGeom>
          <a:solidFill>
            <a:schemeClr val="accent2">
              <a:lumMod val="75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Cambria"/>
                <a:cs typeface="Cambria"/>
              </a:rPr>
              <a:t>theo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trình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tự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thời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gian</a:t>
            </a:r>
            <a:r>
              <a:rPr lang="en-US" sz="1800" dirty="0">
                <a:latin typeface="Cambria"/>
                <a:cs typeface="Cambria"/>
              </a:rPr>
              <a:t>  </a:t>
            </a:r>
          </a:p>
        </p:txBody>
      </p:sp>
      <p:sp>
        <p:nvSpPr>
          <p:cNvPr id="15" name="Oval 14"/>
          <p:cNvSpPr/>
          <p:nvPr/>
        </p:nvSpPr>
        <p:spPr>
          <a:xfrm>
            <a:off x="6934200" y="2038350"/>
            <a:ext cx="1371600" cy="1295400"/>
          </a:xfrm>
          <a:prstGeom prst="ellipse">
            <a:avLst/>
          </a:prstGeom>
          <a:solidFill>
            <a:schemeClr val="bg2">
              <a:lumMod val="50000"/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t</a:t>
            </a:r>
            <a:r>
              <a:rPr lang="nl-NL" sz="1800" dirty="0" err="1">
                <a:latin typeface="Cambria"/>
                <a:cs typeface="Cambria"/>
              </a:rPr>
              <a:t>heo</a:t>
            </a:r>
            <a:r>
              <a:rPr lang="nl-NL" sz="1600" dirty="0"/>
              <a:t> </a:t>
            </a:r>
            <a:r>
              <a:rPr lang="nl-NL" sz="1800" dirty="0" err="1">
                <a:latin typeface="Cambria"/>
                <a:cs typeface="Cambria"/>
              </a:rPr>
              <a:t>nguyên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tắc</a:t>
            </a:r>
            <a:r>
              <a:rPr lang="nl-NL" sz="1800" dirty="0">
                <a:latin typeface="Cambria"/>
                <a:cs typeface="Cambria"/>
              </a:rPr>
              <a:t> "</a:t>
            </a:r>
            <a:r>
              <a:rPr lang="nl-NL" sz="1800" dirty="0" err="1">
                <a:latin typeface="Cambria"/>
                <a:cs typeface="Cambria"/>
              </a:rPr>
              <a:t>bóc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hành</a:t>
            </a:r>
            <a:r>
              <a:rPr lang="nl-NL" sz="1800" dirty="0">
                <a:latin typeface="Cambria"/>
                <a:cs typeface="Cambria"/>
              </a:rPr>
              <a:t>” 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3800" y="3486150"/>
            <a:ext cx="1371600" cy="1295400"/>
          </a:xfrm>
          <a:prstGeom prst="ellipse">
            <a:avLst/>
          </a:prstGeom>
          <a:solidFill>
            <a:srgbClr val="B31D6C">
              <a:alpha val="7568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err="1">
                <a:latin typeface="Cambria"/>
                <a:cs typeface="Cambria"/>
              </a:rPr>
              <a:t>Hình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chữ</a:t>
            </a:r>
            <a:r>
              <a:rPr lang="nl-NL" sz="1800" dirty="0">
                <a:latin typeface="Cambria"/>
                <a:cs typeface="Cambria"/>
              </a:rPr>
              <a:t> </a:t>
            </a:r>
            <a:r>
              <a:rPr lang="nl-NL" sz="1800" dirty="0" err="1">
                <a:latin typeface="Cambria"/>
                <a:cs typeface="Cambria"/>
              </a:rPr>
              <a:t>nhật</a:t>
            </a: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66950"/>
            <a:ext cx="3187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1143000" y="-247653"/>
            <a:ext cx="5052908" cy="1332583"/>
            <a:chOff x="467550" y="5146438"/>
            <a:chExt cx="7739256" cy="1531583"/>
          </a:xfrm>
        </p:grpSpPr>
        <p:sp>
          <p:nvSpPr>
            <p:cNvPr id="3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4" name="Trapezoid 23"/>
            <p:cNvSpPr>
              <a:spLocks noChangeArrowheads="1"/>
            </p:cNvSpPr>
            <p:nvPr/>
          </p:nvSpPr>
          <p:spPr bwMode="auto">
            <a:xfrm rot="15919853">
              <a:off x="4901167" y="3569903"/>
              <a:ext cx="933904" cy="5282331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 rot="21314801">
              <a:off x="3254629" y="5921018"/>
              <a:ext cx="4192413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 pitchFamily="18" charset="0"/>
                </a:rPr>
                <a:t>2. 1. HÌNH THÁP XUÔI</a:t>
              </a:r>
              <a:endParaRPr lang="en-US" sz="2000" b="1" dirty="0">
                <a:latin typeface="Cambria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0" y="1047750"/>
            <a:ext cx="3657600" cy="302391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nl-NL" sz="2400" dirty="0" err="1" smtClean="0">
                <a:solidFill>
                  <a:schemeClr val="bg1"/>
                </a:solidFill>
                <a:latin typeface="Cambria"/>
                <a:cs typeface="Cambria"/>
              </a:rPr>
              <a:t>Sắp</a:t>
            </a:r>
            <a:r>
              <a:rPr lang="nl-NL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xếp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theo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trình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tự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mở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đầu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là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dữ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kiện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ít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.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Mức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độ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quan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trọng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tính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hấp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dẫn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tăng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dần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lên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và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có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sức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nặng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nhất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ở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phần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chemeClr val="bg1"/>
                </a:solidFill>
                <a:latin typeface="Cambria"/>
                <a:cs typeface="Cambria"/>
              </a:rPr>
              <a:t>kết</a:t>
            </a:r>
            <a:r>
              <a:rPr lang="nl-NL" sz="2400" i="1" dirty="0">
                <a:solidFill>
                  <a:schemeClr val="bg1"/>
                </a:solidFill>
                <a:latin typeface="Cambria"/>
                <a:cs typeface="Cambria"/>
              </a:rPr>
              <a:t>,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tạo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ra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một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ấn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tượng</a:t>
            </a:r>
            <a:r>
              <a:rPr lang="nl-NL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chemeClr val="bg1"/>
                </a:solidFill>
                <a:latin typeface="Cambria"/>
                <a:cs typeface="Cambria"/>
              </a:rPr>
              <a:t>mạnh</a:t>
            </a:r>
            <a:r>
              <a:rPr lang="nl-NL" dirty="0"/>
              <a:t>.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7140">
            <a:off x="128958" y="1694535"/>
            <a:ext cx="2277036" cy="170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5447">
            <a:off x="1440969" y="3197019"/>
            <a:ext cx="2316917" cy="1740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337118"/>
            <a:ext cx="2374004" cy="199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-1143000" y="-247653"/>
            <a:ext cx="5052908" cy="1332583"/>
            <a:chOff x="467550" y="5146438"/>
            <a:chExt cx="7739256" cy="1531583"/>
          </a:xfrm>
        </p:grpSpPr>
        <p:sp>
          <p:nvSpPr>
            <p:cNvPr id="4" name="Trapezoid 22"/>
            <p:cNvSpPr>
              <a:spLocks noChangeArrowheads="1"/>
            </p:cNvSpPr>
            <p:nvPr/>
          </p:nvSpPr>
          <p:spPr bwMode="auto">
            <a:xfrm rot="15919853">
              <a:off x="4921205" y="3196596"/>
              <a:ext cx="643486" cy="5927717"/>
            </a:xfrm>
            <a:custGeom>
              <a:avLst/>
              <a:gdLst>
                <a:gd name="T0" fmla="*/ 553802 w 1107603"/>
                <a:gd name="T1" fmla="*/ 0 h 4306946"/>
                <a:gd name="T2" fmla="*/ 48707 w 1107603"/>
                <a:gd name="T3" fmla="*/ 2153473 h 4306946"/>
                <a:gd name="T4" fmla="*/ 553802 w 1107603"/>
                <a:gd name="T5" fmla="*/ 4306946 h 4306946"/>
                <a:gd name="T6" fmla="*/ 1058896 w 1107603"/>
                <a:gd name="T7" fmla="*/ 2153473 h 4306946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64942 w 1107603"/>
                <a:gd name="T13" fmla="*/ 252531 h 4306946"/>
                <a:gd name="T14" fmla="*/ 1042661 w 1107603"/>
                <a:gd name="T15" fmla="*/ 4306946 h 43069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7603" h="4306946">
                  <a:moveTo>
                    <a:pt x="0" y="4306946"/>
                  </a:moveTo>
                  <a:lnTo>
                    <a:pt x="97414" y="0"/>
                  </a:lnTo>
                  <a:lnTo>
                    <a:pt x="1010189" y="0"/>
                  </a:lnTo>
                  <a:lnTo>
                    <a:pt x="1107603" y="4306946"/>
                  </a:lnTo>
                  <a:close/>
                </a:path>
              </a:pathLst>
            </a:custGeom>
            <a:solidFill>
              <a:srgbClr val="000000"/>
            </a:solidFill>
            <a:ln w="25400" algn="ctr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5" name="Trapezoid 23"/>
            <p:cNvSpPr>
              <a:spLocks noChangeArrowheads="1"/>
            </p:cNvSpPr>
            <p:nvPr/>
          </p:nvSpPr>
          <p:spPr bwMode="auto">
            <a:xfrm rot="15919853">
              <a:off x="4901167" y="3569903"/>
              <a:ext cx="933904" cy="5282331"/>
            </a:xfrm>
            <a:custGeom>
              <a:avLst/>
              <a:gdLst>
                <a:gd name="T0" fmla="*/ 719244 w 1438488"/>
                <a:gd name="T1" fmla="*/ 0 h 3511552"/>
                <a:gd name="T2" fmla="*/ 63258 w 1438488"/>
                <a:gd name="T3" fmla="*/ 1755776 h 3511552"/>
                <a:gd name="T4" fmla="*/ 719244 w 1438488"/>
                <a:gd name="T5" fmla="*/ 3511552 h 3511552"/>
                <a:gd name="T6" fmla="*/ 1375230 w 1438488"/>
                <a:gd name="T7" fmla="*/ 1755776 h 3511552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84343 w 1438488"/>
                <a:gd name="T13" fmla="*/ 205894 h 3511552"/>
                <a:gd name="T14" fmla="*/ 1354145 w 1438488"/>
                <a:gd name="T15" fmla="*/ 3511552 h 3511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8488" h="3511552">
                  <a:moveTo>
                    <a:pt x="0" y="3511552"/>
                  </a:moveTo>
                  <a:lnTo>
                    <a:pt x="126515" y="0"/>
                  </a:lnTo>
                  <a:lnTo>
                    <a:pt x="1311973" y="0"/>
                  </a:lnTo>
                  <a:lnTo>
                    <a:pt x="1438488" y="3511552"/>
                  </a:lnTo>
                  <a:close/>
                </a:path>
              </a:pathLst>
            </a:custGeom>
            <a:solidFill>
              <a:srgbClr val="F2D605"/>
            </a:solidFill>
            <a:ln w="25400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SG" sz="700" kern="0" dirty="0">
                <a:solidFill>
                  <a:sysClr val="window" lastClr="FFFFFF"/>
                </a:solidFill>
                <a:latin typeface="Calibri"/>
                <a:sym typeface="Gill Sans" pitchFamily="124" charset="0"/>
              </a:endParaRPr>
            </a:p>
          </p:txBody>
        </p:sp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 rot="21314801">
              <a:off x="3027799" y="5921018"/>
              <a:ext cx="4646055" cy="45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Cambria"/>
                  <a:cs typeface="Cambria"/>
                </a:rPr>
                <a:t>2. 2.</a:t>
              </a:r>
              <a:r>
                <a:rPr lang="nl-NL" sz="2000" b="1" dirty="0">
                  <a:latin typeface="Cambria"/>
                  <a:cs typeface="Cambria"/>
                </a:rPr>
                <a:t> </a:t>
              </a:r>
              <a:r>
                <a:rPr lang="nl-NL" sz="2000" b="1" dirty="0" smtClean="0">
                  <a:latin typeface="Cambria"/>
                  <a:cs typeface="Cambria"/>
                </a:rPr>
                <a:t>HÌNH THÁP NGƯỢC</a:t>
              </a:r>
              <a:endParaRPr lang="en-US" sz="2000" b="1" dirty="0">
                <a:latin typeface="Cambria"/>
                <a:cs typeface="Cambri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1314801">
              <a:off x="467550" y="5146438"/>
              <a:ext cx="282942" cy="2653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900" kern="0" spc="-113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sym typeface="Gill Sans" pitchFamily="12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800" y="742950"/>
            <a:ext cx="3733800" cy="36548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nl-NL" sz="2400" dirty="0" err="1" smtClean="0">
                <a:solidFill>
                  <a:srgbClr val="FFFFFF"/>
                </a:solidFill>
                <a:latin typeface="Cambria"/>
                <a:cs typeface="Cambria"/>
              </a:rPr>
              <a:t>Sự</a:t>
            </a:r>
            <a:r>
              <a:rPr lang="nl-NL" sz="24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đảo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ngược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của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mô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hình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thứ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 smtClean="0">
                <a:solidFill>
                  <a:srgbClr val="FFFFFF"/>
                </a:solidFill>
                <a:latin typeface="Cambria"/>
                <a:cs typeface="Cambria"/>
              </a:rPr>
              <a:t>nhất</a:t>
            </a:r>
            <a:r>
              <a:rPr lang="nl-NL" sz="2400" dirty="0" smtClean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Các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dữ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kiện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được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sắp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xếp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theo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nguyên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tắc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giảm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dần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mức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độ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400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400" dirty="0" smtClean="0">
                <a:solidFill>
                  <a:srgbClr val="FFFFFF"/>
                </a:solidFill>
                <a:latin typeface="Cambria"/>
                <a:cs typeface="Cambria"/>
              </a:rPr>
              <a:t>. </a:t>
            </a:r>
            <a:r>
              <a:rPr lang="nl-NL" sz="2400" dirty="0" err="1" smtClean="0">
                <a:solidFill>
                  <a:srgbClr val="FFFFFF"/>
                </a:solidFill>
                <a:latin typeface="Cambria"/>
                <a:cs typeface="Cambria"/>
              </a:rPr>
              <a:t>Khi</a:t>
            </a:r>
            <a:r>
              <a:rPr lang="nl-NL" sz="240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biên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tập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người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ta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cắt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bỏ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từ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cuối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lên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mà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không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sợ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đã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bỏ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đi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những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chi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tiết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dữ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kiện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quan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nl-NL" sz="2400" dirty="0" err="1">
                <a:solidFill>
                  <a:srgbClr val="FFFFFF"/>
                </a:solidFill>
                <a:latin typeface="Cambria"/>
                <a:cs typeface="Cambria"/>
              </a:rPr>
              <a:t>trọng</a:t>
            </a:r>
            <a:r>
              <a:rPr lang="nl-NL" sz="240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  <a:p>
            <a:endParaRPr lang="en-US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76350"/>
            <a:ext cx="3429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3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ll Nguyen -  TriOPl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76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Bill Nguyen - Milestone Communic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76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Ogilvy Powerpoint Template</Template>
  <TotalTime>16286</TotalTime>
  <Pages>0</Pages>
  <Words>3669</Words>
  <Characters>0</Characters>
  <Application>Microsoft Macintosh PowerPoint</Application>
  <PresentationFormat>On-screen Show (16:9)</PresentationFormat>
  <Lines>0</Lines>
  <Paragraphs>272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Bill Nguyen -  TriOPlus</vt:lpstr>
      <vt:lpstr>Custom Design</vt:lpstr>
      <vt:lpstr>12_Bill Nguyen - Milestone Communications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MTJ8Q-TPKFF-7TXKC-CRJWF-PKDF6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</dc:title>
  <dc:creator>Bill Nguyen</dc:creator>
  <dc:description>Bill Nguyen - 0983 500 572 - billnguyenportal@gmail.com</dc:description>
  <cp:lastModifiedBy>Macbook White</cp:lastModifiedBy>
  <cp:revision>2899</cp:revision>
  <cp:lastPrinted>2011-05-30T03:23:59Z</cp:lastPrinted>
  <dcterms:created xsi:type="dcterms:W3CDTF">2008-11-17T01:16:18Z</dcterms:created>
  <dcterms:modified xsi:type="dcterms:W3CDTF">2013-08-05T03:43:43Z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0008009a780000000000010250300207f7200358026400</vt:lpwstr>
  </property>
</Properties>
</file>